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90" r:id="rId4"/>
    <p:sldId id="258" r:id="rId5"/>
    <p:sldId id="262" r:id="rId6"/>
    <p:sldId id="263" r:id="rId7"/>
    <p:sldId id="264" r:id="rId8"/>
    <p:sldId id="265" r:id="rId9"/>
    <p:sldId id="266" r:id="rId10"/>
    <p:sldId id="268" r:id="rId11"/>
    <p:sldId id="274" r:id="rId12"/>
    <p:sldId id="267" r:id="rId13"/>
    <p:sldId id="272" r:id="rId14"/>
    <p:sldId id="293" r:id="rId15"/>
    <p:sldId id="306" r:id="rId16"/>
    <p:sldId id="273" r:id="rId17"/>
    <p:sldId id="294" r:id="rId18"/>
    <p:sldId id="299" r:id="rId19"/>
    <p:sldId id="300" r:id="rId20"/>
    <p:sldId id="269" r:id="rId21"/>
    <p:sldId id="270" r:id="rId22"/>
    <p:sldId id="276" r:id="rId23"/>
    <p:sldId id="310" r:id="rId24"/>
    <p:sldId id="285" r:id="rId25"/>
    <p:sldId id="286" r:id="rId26"/>
    <p:sldId id="278" r:id="rId27"/>
    <p:sldId id="283" r:id="rId28"/>
    <p:sldId id="284" r:id="rId29"/>
    <p:sldId id="282" r:id="rId30"/>
    <p:sldId id="287" r:id="rId31"/>
    <p:sldId id="288" r:id="rId32"/>
    <p:sldId id="292" r:id="rId33"/>
    <p:sldId id="304" r:id="rId34"/>
    <p:sldId id="289" r:id="rId35"/>
    <p:sldId id="305" r:id="rId36"/>
    <p:sldId id="303" r:id="rId37"/>
    <p:sldId id="311" r:id="rId38"/>
    <p:sldId id="271" r:id="rId39"/>
    <p:sldId id="291" r:id="rId40"/>
    <p:sldId id="260" r:id="rId41"/>
    <p:sldId id="261" r:id="rId42"/>
    <p:sldId id="259"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5C8"/>
    <a:srgbClr val="799B3E"/>
    <a:srgbClr val="009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3" autoAdjust="0"/>
    <p:restoredTop sz="94214" autoAdjust="0"/>
  </p:normalViewPr>
  <p:slideViewPr>
    <p:cSldViewPr snapToGrid="0">
      <p:cViewPr varScale="1">
        <p:scale>
          <a:sx n="65" d="100"/>
          <a:sy n="65" d="100"/>
        </p:scale>
        <p:origin x="90"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tceq4afesvr2\PAFS2\OW\WQD\WQ\General%20Permits\2024%20TXR040000%20MS4\Research\MS4%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tceq4afesvr2\PAFS2\OW\WQD\WQ\General%20Permits\2024%20TXR040000%20MS4\Research\MS4%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MS4s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EF-4D4F-8685-5F0450B951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EF-4D4F-8685-5F0450B951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EF-4D4F-8685-5F0450B951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EF-4D4F-8685-5F0450B951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0EF-4D4F-8685-5F0450B9515D}"/>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Level 1</c:v>
                </c:pt>
                <c:pt idx="1">
                  <c:v>Level 2</c:v>
                </c:pt>
                <c:pt idx="2">
                  <c:v>Level 3</c:v>
                </c:pt>
                <c:pt idx="3">
                  <c:v>Level 4</c:v>
                </c:pt>
                <c:pt idx="4">
                  <c:v>Waiver</c:v>
                </c:pt>
              </c:strCache>
            </c:strRef>
          </c:cat>
          <c:val>
            <c:numRef>
              <c:f>Sheet1!$B$2:$B$6</c:f>
              <c:numCache>
                <c:formatCode>General</c:formatCode>
                <c:ptCount val="5"/>
                <c:pt idx="0">
                  <c:v>107</c:v>
                </c:pt>
                <c:pt idx="1">
                  <c:v>352</c:v>
                </c:pt>
                <c:pt idx="2">
                  <c:v>43</c:v>
                </c:pt>
                <c:pt idx="3">
                  <c:v>13</c:v>
                </c:pt>
                <c:pt idx="4">
                  <c:v>31</c:v>
                </c:pt>
              </c:numCache>
            </c:numRef>
          </c:val>
          <c:extLst>
            <c:ext xmlns:c16="http://schemas.microsoft.com/office/drawing/2014/chart" uri="{C3380CC4-5D6E-409C-BE32-E72D297353CC}">
              <c16:uniqueId val="{0000000A-30EF-4D4F-8685-5F0450B9515D}"/>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2.0162763500729305E-2"/>
          <c:y val="0.27005275496156322"/>
          <c:w val="0.16915604961128236"/>
          <c:h val="0.461560539450398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Phase II MS4 Annual Reporting Periods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C8-4A3D-8F8F-F5D22C321F1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0C8-4A3D-8F8F-F5D22C321F1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0C8-4A3D-8F8F-F5D22C321F1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Permit Year</c:v>
                </c:pt>
                <c:pt idx="1">
                  <c:v>Calendar Year</c:v>
                </c:pt>
                <c:pt idx="2">
                  <c:v>Fiscal Year</c:v>
                </c:pt>
              </c:strCache>
            </c:strRef>
          </c:cat>
          <c:val>
            <c:numRef>
              <c:f>Sheet1!$B$2:$B$4</c:f>
              <c:numCache>
                <c:formatCode>General</c:formatCode>
                <c:ptCount val="3"/>
                <c:pt idx="0">
                  <c:v>114</c:v>
                </c:pt>
                <c:pt idx="1">
                  <c:v>290</c:v>
                </c:pt>
                <c:pt idx="2">
                  <c:v>120</c:v>
                </c:pt>
              </c:numCache>
            </c:numRef>
          </c:val>
          <c:extLst>
            <c:ext xmlns:c16="http://schemas.microsoft.com/office/drawing/2014/chart" uri="{C3380CC4-5D6E-409C-BE32-E72D297353CC}">
              <c16:uniqueId val="{00000006-20C8-4A3D-8F8F-F5D22C321F17}"/>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20C8-4A3D-8F8F-F5D22C321F17}"/>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A-20C8-4A3D-8F8F-F5D22C321F17}"/>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C-20C8-4A3D-8F8F-F5D22C321F1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Permit Year</c:v>
                </c:pt>
                <c:pt idx="1">
                  <c:v>Calendar Year</c:v>
                </c:pt>
                <c:pt idx="2">
                  <c:v>Fiscal Year</c:v>
                </c:pt>
              </c:strCache>
            </c:strRef>
          </c:cat>
          <c:val>
            <c:numRef>
              <c:f>Sheet1!$C$2:$C$4</c:f>
              <c:numCache>
                <c:formatCode>0%</c:formatCode>
                <c:ptCount val="3"/>
                <c:pt idx="0">
                  <c:v>0.21755725190839695</c:v>
                </c:pt>
                <c:pt idx="1">
                  <c:v>0.67129629629629628</c:v>
                </c:pt>
                <c:pt idx="2">
                  <c:v>0.18575851393188855</c:v>
                </c:pt>
              </c:numCache>
            </c:numRef>
          </c:val>
          <c:extLst>
            <c:ext xmlns:c16="http://schemas.microsoft.com/office/drawing/2014/chart" uri="{C3380CC4-5D6E-409C-BE32-E72D297353CC}">
              <c16:uniqueId val="{0000000D-20C8-4A3D-8F8F-F5D22C321F1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7th MCM Usage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71B-47F9-8526-450F5A8D2B8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871B-47F9-8526-450F5A8D2B8C}"/>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Sheet1!$F$7:$F$8</c:f>
              <c:strCache>
                <c:ptCount val="2"/>
                <c:pt idx="0">
                  <c:v>Yes</c:v>
                </c:pt>
                <c:pt idx="1">
                  <c:v>No</c:v>
                </c:pt>
              </c:strCache>
            </c:strRef>
          </c:cat>
          <c:val>
            <c:numRef>
              <c:f>Sheet1!$G$7:$G$8</c:f>
              <c:numCache>
                <c:formatCode>General</c:formatCode>
                <c:ptCount val="2"/>
                <c:pt idx="0">
                  <c:v>22</c:v>
                </c:pt>
                <c:pt idx="1">
                  <c:v>504</c:v>
                </c:pt>
              </c:numCache>
            </c:numRef>
          </c:val>
          <c:extLst>
            <c:ext xmlns:c16="http://schemas.microsoft.com/office/drawing/2014/chart" uri="{C3380CC4-5D6E-409C-BE32-E72D297353CC}">
              <c16:uniqueId val="{00000004-871B-47F9-8526-450F5A8D2B8C}"/>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46891-9222-4138-B6EF-42640704693B}"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7CE6CED6-4CF9-4F25-A777-66CAAC1DFB0A}">
      <dgm:prSet custT="1"/>
      <dgm:spPr>
        <a:solidFill>
          <a:srgbClr val="0875C8"/>
        </a:solidFill>
      </dgm:spPr>
      <dgm:t>
        <a:bodyPr/>
        <a:lstStyle/>
        <a:p>
          <a:pPr algn="ctr"/>
          <a:r>
            <a:rPr lang="en-US" sz="2600" b="1" baseline="0" dirty="0"/>
            <a:t>MS4 Renewal Timeline</a:t>
          </a:r>
        </a:p>
      </dgm:t>
    </dgm:pt>
    <dgm:pt modelId="{30E33D67-A8CA-4BC7-9D53-41C3CDEDC39C}" type="parTrans" cxnId="{E25DE3B1-4F2C-408E-9555-B36DDF80C68C}">
      <dgm:prSet/>
      <dgm:spPr/>
      <dgm:t>
        <a:bodyPr/>
        <a:lstStyle/>
        <a:p>
          <a:pPr algn="ctr"/>
          <a:endParaRPr lang="en-US" sz="2600" baseline="0"/>
        </a:p>
      </dgm:t>
    </dgm:pt>
    <dgm:pt modelId="{D0D84BCE-EEAB-4C52-B8EA-63A934EF0514}" type="sibTrans" cxnId="{E25DE3B1-4F2C-408E-9555-B36DDF80C68C}">
      <dgm:prSet custT="1"/>
      <dgm:spPr>
        <a:solidFill>
          <a:schemeClr val="accent6">
            <a:alpha val="90000"/>
          </a:schemeClr>
        </a:solidFill>
      </dgm:spPr>
      <dgm:t>
        <a:bodyPr/>
        <a:lstStyle/>
        <a:p>
          <a:pPr algn="ctr"/>
          <a:endParaRPr lang="en-US" sz="2600" baseline="0"/>
        </a:p>
      </dgm:t>
    </dgm:pt>
    <dgm:pt modelId="{08ABD4A4-96A5-4F21-BCE2-060DD042D083}">
      <dgm:prSet custT="1"/>
      <dgm:spPr>
        <a:solidFill>
          <a:srgbClr val="0875C8"/>
        </a:solidFill>
      </dgm:spPr>
      <dgm:t>
        <a:bodyPr/>
        <a:lstStyle/>
        <a:p>
          <a:pPr algn="ctr"/>
          <a:r>
            <a:rPr lang="en-US" sz="2600" b="1" baseline="0" dirty="0"/>
            <a:t>Brief Overview of Existing Permit</a:t>
          </a:r>
        </a:p>
      </dgm:t>
    </dgm:pt>
    <dgm:pt modelId="{DD3D4E66-BF95-4D63-A70F-F6EC2D3CFE64}" type="parTrans" cxnId="{8A88CC2D-C882-4180-96A9-F4CD3D3360DF}">
      <dgm:prSet/>
      <dgm:spPr/>
      <dgm:t>
        <a:bodyPr/>
        <a:lstStyle/>
        <a:p>
          <a:pPr algn="ctr"/>
          <a:endParaRPr lang="en-US" sz="2600" baseline="0"/>
        </a:p>
      </dgm:t>
    </dgm:pt>
    <dgm:pt modelId="{C4B05A73-1F73-44D3-94E3-F641AFC1BEBB}" type="sibTrans" cxnId="{8A88CC2D-C882-4180-96A9-F4CD3D3360DF}">
      <dgm:prSet custT="1"/>
      <dgm:spPr>
        <a:solidFill>
          <a:schemeClr val="accent6">
            <a:alpha val="90000"/>
          </a:schemeClr>
        </a:solidFill>
      </dgm:spPr>
      <dgm:t>
        <a:bodyPr/>
        <a:lstStyle/>
        <a:p>
          <a:pPr algn="ctr"/>
          <a:endParaRPr lang="en-US" sz="2600" baseline="0"/>
        </a:p>
      </dgm:t>
    </dgm:pt>
    <dgm:pt modelId="{A40FB0CE-B986-4DD8-9889-B29DF6ACDD86}">
      <dgm:prSet custT="1"/>
      <dgm:spPr>
        <a:solidFill>
          <a:srgbClr val="0875C8"/>
        </a:solidFill>
      </dgm:spPr>
      <dgm:t>
        <a:bodyPr/>
        <a:lstStyle/>
        <a:p>
          <a:pPr algn="ctr"/>
          <a:r>
            <a:rPr lang="en-US" sz="2600" b="1" baseline="0" dirty="0"/>
            <a:t>Proposed Changes</a:t>
          </a:r>
        </a:p>
      </dgm:t>
    </dgm:pt>
    <dgm:pt modelId="{A11FEFD6-638A-4DF4-A5CC-DBEF2FE6A8BA}" type="parTrans" cxnId="{F9D1375A-5919-4958-8C41-0E5FB1C8617D}">
      <dgm:prSet/>
      <dgm:spPr/>
      <dgm:t>
        <a:bodyPr/>
        <a:lstStyle/>
        <a:p>
          <a:pPr algn="ctr"/>
          <a:endParaRPr lang="en-US" sz="2600" baseline="0"/>
        </a:p>
      </dgm:t>
    </dgm:pt>
    <dgm:pt modelId="{E2E8BF88-186F-427A-897D-4D4869E522E6}" type="sibTrans" cxnId="{F9D1375A-5919-4958-8C41-0E5FB1C8617D}">
      <dgm:prSet custT="1"/>
      <dgm:spPr>
        <a:solidFill>
          <a:schemeClr val="accent6">
            <a:alpha val="90000"/>
          </a:schemeClr>
        </a:solidFill>
        <a:ln>
          <a:solidFill>
            <a:schemeClr val="accent6">
              <a:alpha val="90000"/>
            </a:schemeClr>
          </a:solidFill>
        </a:ln>
      </dgm:spPr>
      <dgm:t>
        <a:bodyPr/>
        <a:lstStyle/>
        <a:p>
          <a:pPr algn="ctr"/>
          <a:endParaRPr lang="en-US" sz="2600" baseline="0"/>
        </a:p>
      </dgm:t>
    </dgm:pt>
    <dgm:pt modelId="{A712B29D-F0C1-4057-B5FE-2AF40D2A9FDF}">
      <dgm:prSet custT="1"/>
      <dgm:spPr>
        <a:solidFill>
          <a:srgbClr val="0875C8"/>
        </a:solidFill>
      </dgm:spPr>
      <dgm:t>
        <a:bodyPr/>
        <a:lstStyle/>
        <a:p>
          <a:pPr algn="ctr"/>
          <a:r>
            <a:rPr lang="en-US" sz="2600" b="1" baseline="0" dirty="0"/>
            <a:t>Stakeholder Discussion</a:t>
          </a:r>
        </a:p>
      </dgm:t>
    </dgm:pt>
    <dgm:pt modelId="{5B998F4E-F909-4BC3-BC43-EC76F2CF7844}" type="parTrans" cxnId="{28B786A5-28D0-4F80-AFE0-8246CF8185DD}">
      <dgm:prSet/>
      <dgm:spPr/>
      <dgm:t>
        <a:bodyPr/>
        <a:lstStyle/>
        <a:p>
          <a:pPr algn="ctr"/>
          <a:endParaRPr lang="en-US" sz="2600" baseline="0"/>
        </a:p>
      </dgm:t>
    </dgm:pt>
    <dgm:pt modelId="{E7F2D88F-C807-4123-AED8-EC4A9330C3CE}" type="sibTrans" cxnId="{28B786A5-28D0-4F80-AFE0-8246CF8185DD}">
      <dgm:prSet/>
      <dgm:spPr/>
      <dgm:t>
        <a:bodyPr/>
        <a:lstStyle/>
        <a:p>
          <a:pPr algn="ctr"/>
          <a:endParaRPr lang="en-US" sz="2600" baseline="0"/>
        </a:p>
      </dgm:t>
    </dgm:pt>
    <dgm:pt modelId="{C74BDF4D-5E63-47C2-8C8D-A53CCDA77A4F}">
      <dgm:prSet custT="1"/>
      <dgm:spPr>
        <a:solidFill>
          <a:srgbClr val="0875C8"/>
        </a:solidFill>
      </dgm:spPr>
      <dgm:t>
        <a:bodyPr/>
        <a:lstStyle/>
        <a:p>
          <a:pPr algn="ctr"/>
          <a:r>
            <a:rPr lang="en-US" sz="2600" b="1" baseline="0" dirty="0"/>
            <a:t>Goals and Objectives</a:t>
          </a:r>
        </a:p>
      </dgm:t>
    </dgm:pt>
    <dgm:pt modelId="{1CABA344-394A-4856-9FC0-7E8EEBDB19E8}" type="parTrans" cxnId="{02E8C14E-55D0-48FE-9F4A-516C22F65B07}">
      <dgm:prSet/>
      <dgm:spPr/>
      <dgm:t>
        <a:bodyPr/>
        <a:lstStyle/>
        <a:p>
          <a:endParaRPr lang="en-US"/>
        </a:p>
      </dgm:t>
    </dgm:pt>
    <dgm:pt modelId="{AB49E4C7-2061-4BCB-91A4-A469B5137E4F}" type="sibTrans" cxnId="{02E8C14E-55D0-48FE-9F4A-516C22F65B07}">
      <dgm:prSet/>
      <dgm:spPr>
        <a:solidFill>
          <a:schemeClr val="accent6">
            <a:alpha val="90000"/>
          </a:schemeClr>
        </a:solidFill>
      </dgm:spPr>
      <dgm:t>
        <a:bodyPr/>
        <a:lstStyle/>
        <a:p>
          <a:endParaRPr lang="en-US"/>
        </a:p>
      </dgm:t>
    </dgm:pt>
    <dgm:pt modelId="{67277AF5-48D2-4280-8464-D789744103B8}" type="pres">
      <dgm:prSet presAssocID="{FFA46891-9222-4138-B6EF-42640704693B}" presName="outerComposite" presStyleCnt="0">
        <dgm:presLayoutVars>
          <dgm:chMax val="5"/>
          <dgm:dir/>
          <dgm:resizeHandles val="exact"/>
        </dgm:presLayoutVars>
      </dgm:prSet>
      <dgm:spPr/>
    </dgm:pt>
    <dgm:pt modelId="{46A61BBE-1A60-4343-A524-94CFFA59832E}" type="pres">
      <dgm:prSet presAssocID="{FFA46891-9222-4138-B6EF-42640704693B}" presName="dummyMaxCanvas" presStyleCnt="0">
        <dgm:presLayoutVars/>
      </dgm:prSet>
      <dgm:spPr/>
    </dgm:pt>
    <dgm:pt modelId="{EC245DF3-AB1D-4612-979F-9BDC5A1E0D57}" type="pres">
      <dgm:prSet presAssocID="{FFA46891-9222-4138-B6EF-42640704693B}" presName="FiveNodes_1" presStyleLbl="node1" presStyleIdx="0" presStyleCnt="5">
        <dgm:presLayoutVars>
          <dgm:bulletEnabled val="1"/>
        </dgm:presLayoutVars>
      </dgm:prSet>
      <dgm:spPr/>
    </dgm:pt>
    <dgm:pt modelId="{51B0C0F3-BECB-4447-94E8-D12774518C41}" type="pres">
      <dgm:prSet presAssocID="{FFA46891-9222-4138-B6EF-42640704693B}" presName="FiveNodes_2" presStyleLbl="node1" presStyleIdx="1" presStyleCnt="5">
        <dgm:presLayoutVars>
          <dgm:bulletEnabled val="1"/>
        </dgm:presLayoutVars>
      </dgm:prSet>
      <dgm:spPr/>
    </dgm:pt>
    <dgm:pt modelId="{C93A330A-428D-46DC-9744-8F8511B47BCE}" type="pres">
      <dgm:prSet presAssocID="{FFA46891-9222-4138-B6EF-42640704693B}" presName="FiveNodes_3" presStyleLbl="node1" presStyleIdx="2" presStyleCnt="5">
        <dgm:presLayoutVars>
          <dgm:bulletEnabled val="1"/>
        </dgm:presLayoutVars>
      </dgm:prSet>
      <dgm:spPr/>
    </dgm:pt>
    <dgm:pt modelId="{46294D88-46D0-4E42-951D-64951A0DCE70}" type="pres">
      <dgm:prSet presAssocID="{FFA46891-9222-4138-B6EF-42640704693B}" presName="FiveNodes_4" presStyleLbl="node1" presStyleIdx="3" presStyleCnt="5">
        <dgm:presLayoutVars>
          <dgm:bulletEnabled val="1"/>
        </dgm:presLayoutVars>
      </dgm:prSet>
      <dgm:spPr/>
    </dgm:pt>
    <dgm:pt modelId="{20B49762-6EC2-4F55-AE98-2AAE78D12171}" type="pres">
      <dgm:prSet presAssocID="{FFA46891-9222-4138-B6EF-42640704693B}" presName="FiveNodes_5" presStyleLbl="node1" presStyleIdx="4" presStyleCnt="5">
        <dgm:presLayoutVars>
          <dgm:bulletEnabled val="1"/>
        </dgm:presLayoutVars>
      </dgm:prSet>
      <dgm:spPr/>
    </dgm:pt>
    <dgm:pt modelId="{53F8BB4D-C058-47DE-B9D4-C49C88934603}" type="pres">
      <dgm:prSet presAssocID="{FFA46891-9222-4138-B6EF-42640704693B}" presName="FiveConn_1-2" presStyleLbl="fgAccFollowNode1" presStyleIdx="0" presStyleCnt="4">
        <dgm:presLayoutVars>
          <dgm:bulletEnabled val="1"/>
        </dgm:presLayoutVars>
      </dgm:prSet>
      <dgm:spPr/>
    </dgm:pt>
    <dgm:pt modelId="{F6EDDC92-6FED-4007-9694-2A625D2B9D94}" type="pres">
      <dgm:prSet presAssocID="{FFA46891-9222-4138-B6EF-42640704693B}" presName="FiveConn_2-3" presStyleLbl="fgAccFollowNode1" presStyleIdx="1" presStyleCnt="4">
        <dgm:presLayoutVars>
          <dgm:bulletEnabled val="1"/>
        </dgm:presLayoutVars>
      </dgm:prSet>
      <dgm:spPr/>
    </dgm:pt>
    <dgm:pt modelId="{50C77048-7DCA-472A-9E04-A819CADC92FE}" type="pres">
      <dgm:prSet presAssocID="{FFA46891-9222-4138-B6EF-42640704693B}" presName="FiveConn_3-4" presStyleLbl="fgAccFollowNode1" presStyleIdx="2" presStyleCnt="4">
        <dgm:presLayoutVars>
          <dgm:bulletEnabled val="1"/>
        </dgm:presLayoutVars>
      </dgm:prSet>
      <dgm:spPr/>
    </dgm:pt>
    <dgm:pt modelId="{A3030432-D5D2-417C-913E-A9891486D998}" type="pres">
      <dgm:prSet presAssocID="{FFA46891-9222-4138-B6EF-42640704693B}" presName="FiveConn_4-5" presStyleLbl="fgAccFollowNode1" presStyleIdx="3" presStyleCnt="4">
        <dgm:presLayoutVars>
          <dgm:bulletEnabled val="1"/>
        </dgm:presLayoutVars>
      </dgm:prSet>
      <dgm:spPr/>
    </dgm:pt>
    <dgm:pt modelId="{10314C7E-414B-4FF7-975C-B9D693CB1A04}" type="pres">
      <dgm:prSet presAssocID="{FFA46891-9222-4138-B6EF-42640704693B}" presName="FiveNodes_1_text" presStyleLbl="node1" presStyleIdx="4" presStyleCnt="5">
        <dgm:presLayoutVars>
          <dgm:bulletEnabled val="1"/>
        </dgm:presLayoutVars>
      </dgm:prSet>
      <dgm:spPr/>
    </dgm:pt>
    <dgm:pt modelId="{65893FBB-1ACE-4DD7-80A9-946052DF8C34}" type="pres">
      <dgm:prSet presAssocID="{FFA46891-9222-4138-B6EF-42640704693B}" presName="FiveNodes_2_text" presStyleLbl="node1" presStyleIdx="4" presStyleCnt="5">
        <dgm:presLayoutVars>
          <dgm:bulletEnabled val="1"/>
        </dgm:presLayoutVars>
      </dgm:prSet>
      <dgm:spPr/>
    </dgm:pt>
    <dgm:pt modelId="{06DF70AE-647C-4737-A97A-EC034D262C1C}" type="pres">
      <dgm:prSet presAssocID="{FFA46891-9222-4138-B6EF-42640704693B}" presName="FiveNodes_3_text" presStyleLbl="node1" presStyleIdx="4" presStyleCnt="5">
        <dgm:presLayoutVars>
          <dgm:bulletEnabled val="1"/>
        </dgm:presLayoutVars>
      </dgm:prSet>
      <dgm:spPr/>
    </dgm:pt>
    <dgm:pt modelId="{063A6730-ADAB-4408-860C-C22D7B4727A9}" type="pres">
      <dgm:prSet presAssocID="{FFA46891-9222-4138-B6EF-42640704693B}" presName="FiveNodes_4_text" presStyleLbl="node1" presStyleIdx="4" presStyleCnt="5">
        <dgm:presLayoutVars>
          <dgm:bulletEnabled val="1"/>
        </dgm:presLayoutVars>
      </dgm:prSet>
      <dgm:spPr/>
    </dgm:pt>
    <dgm:pt modelId="{14B1046B-9936-4CA6-9F17-6D73B612EBE7}" type="pres">
      <dgm:prSet presAssocID="{FFA46891-9222-4138-B6EF-42640704693B}" presName="FiveNodes_5_text" presStyleLbl="node1" presStyleIdx="4" presStyleCnt="5">
        <dgm:presLayoutVars>
          <dgm:bulletEnabled val="1"/>
        </dgm:presLayoutVars>
      </dgm:prSet>
      <dgm:spPr/>
    </dgm:pt>
  </dgm:ptLst>
  <dgm:cxnLst>
    <dgm:cxn modelId="{8B6F2501-0A06-461E-85D5-12503D580459}" type="presOf" srcId="{08ABD4A4-96A5-4F21-BCE2-060DD042D083}" destId="{06DF70AE-647C-4737-A97A-EC034D262C1C}" srcOrd="1" destOrd="0" presId="urn:microsoft.com/office/officeart/2005/8/layout/vProcess5"/>
    <dgm:cxn modelId="{7A090F03-097A-4369-8F26-2784F2D67C8E}" type="presOf" srcId="{08ABD4A4-96A5-4F21-BCE2-060DD042D083}" destId="{C93A330A-428D-46DC-9744-8F8511B47BCE}" srcOrd="0" destOrd="0" presId="urn:microsoft.com/office/officeart/2005/8/layout/vProcess5"/>
    <dgm:cxn modelId="{A0401D13-37D0-45E4-A30F-D26A6106DF32}" type="presOf" srcId="{C74BDF4D-5E63-47C2-8C8D-A53CCDA77A4F}" destId="{EC245DF3-AB1D-4612-979F-9BDC5A1E0D57}" srcOrd="0" destOrd="0" presId="urn:microsoft.com/office/officeart/2005/8/layout/vProcess5"/>
    <dgm:cxn modelId="{0132B619-B822-472F-BFAD-199C7C54580F}" type="presOf" srcId="{FFA46891-9222-4138-B6EF-42640704693B}" destId="{67277AF5-48D2-4280-8464-D789744103B8}" srcOrd="0" destOrd="0" presId="urn:microsoft.com/office/officeart/2005/8/layout/vProcess5"/>
    <dgm:cxn modelId="{2A2CDE20-E2FA-4261-A36E-B04D6D518248}" type="presOf" srcId="{E2E8BF88-186F-427A-897D-4D4869E522E6}" destId="{A3030432-D5D2-417C-913E-A9891486D998}" srcOrd="0" destOrd="0" presId="urn:microsoft.com/office/officeart/2005/8/layout/vProcess5"/>
    <dgm:cxn modelId="{D6AC2C27-F93B-41D6-865F-1F89B2BB273A}" type="presOf" srcId="{C4B05A73-1F73-44D3-94E3-F641AFC1BEBB}" destId="{50C77048-7DCA-472A-9E04-A819CADC92FE}" srcOrd="0" destOrd="0" presId="urn:microsoft.com/office/officeart/2005/8/layout/vProcess5"/>
    <dgm:cxn modelId="{8A88CC2D-C882-4180-96A9-F4CD3D3360DF}" srcId="{FFA46891-9222-4138-B6EF-42640704693B}" destId="{08ABD4A4-96A5-4F21-BCE2-060DD042D083}" srcOrd="2" destOrd="0" parTransId="{DD3D4E66-BF95-4D63-A70F-F6EC2D3CFE64}" sibTransId="{C4B05A73-1F73-44D3-94E3-F641AFC1BEBB}"/>
    <dgm:cxn modelId="{9CCA6548-D530-4A97-91D3-7EFD9C8DDF05}" type="presOf" srcId="{7CE6CED6-4CF9-4F25-A777-66CAAC1DFB0A}" destId="{51B0C0F3-BECB-4447-94E8-D12774518C41}" srcOrd="0" destOrd="0" presId="urn:microsoft.com/office/officeart/2005/8/layout/vProcess5"/>
    <dgm:cxn modelId="{0F946E4D-AA98-4C99-ACF7-353DC6AD483A}" type="presOf" srcId="{A40FB0CE-B986-4DD8-9889-B29DF6ACDD86}" destId="{46294D88-46D0-4E42-951D-64951A0DCE70}" srcOrd="0" destOrd="0" presId="urn:microsoft.com/office/officeart/2005/8/layout/vProcess5"/>
    <dgm:cxn modelId="{02E8C14E-55D0-48FE-9F4A-516C22F65B07}" srcId="{FFA46891-9222-4138-B6EF-42640704693B}" destId="{C74BDF4D-5E63-47C2-8C8D-A53CCDA77A4F}" srcOrd="0" destOrd="0" parTransId="{1CABA344-394A-4856-9FC0-7E8EEBDB19E8}" sibTransId="{AB49E4C7-2061-4BCB-91A4-A469B5137E4F}"/>
    <dgm:cxn modelId="{9302ED4F-E91B-42E6-96ED-E62C2BE8B187}" type="presOf" srcId="{C74BDF4D-5E63-47C2-8C8D-A53CCDA77A4F}" destId="{10314C7E-414B-4FF7-975C-B9D693CB1A04}" srcOrd="1" destOrd="0" presId="urn:microsoft.com/office/officeart/2005/8/layout/vProcess5"/>
    <dgm:cxn modelId="{452D6A70-E6BD-4D88-8955-9E7084A3E789}" type="presOf" srcId="{A712B29D-F0C1-4057-B5FE-2AF40D2A9FDF}" destId="{20B49762-6EC2-4F55-AE98-2AAE78D12171}" srcOrd="0" destOrd="0" presId="urn:microsoft.com/office/officeart/2005/8/layout/vProcess5"/>
    <dgm:cxn modelId="{BBB06B58-6491-4E9A-887A-C81CD7E48629}" type="presOf" srcId="{AB49E4C7-2061-4BCB-91A4-A469B5137E4F}" destId="{53F8BB4D-C058-47DE-B9D4-C49C88934603}" srcOrd="0" destOrd="0" presId="urn:microsoft.com/office/officeart/2005/8/layout/vProcess5"/>
    <dgm:cxn modelId="{1B16AD79-548C-47E2-9024-287D9D8D7A98}" type="presOf" srcId="{7CE6CED6-4CF9-4F25-A777-66CAAC1DFB0A}" destId="{65893FBB-1ACE-4DD7-80A9-946052DF8C34}" srcOrd="1" destOrd="0" presId="urn:microsoft.com/office/officeart/2005/8/layout/vProcess5"/>
    <dgm:cxn modelId="{F9D1375A-5919-4958-8C41-0E5FB1C8617D}" srcId="{FFA46891-9222-4138-B6EF-42640704693B}" destId="{A40FB0CE-B986-4DD8-9889-B29DF6ACDD86}" srcOrd="3" destOrd="0" parTransId="{A11FEFD6-638A-4DF4-A5CC-DBEF2FE6A8BA}" sibTransId="{E2E8BF88-186F-427A-897D-4D4869E522E6}"/>
    <dgm:cxn modelId="{28B786A5-28D0-4F80-AFE0-8246CF8185DD}" srcId="{FFA46891-9222-4138-B6EF-42640704693B}" destId="{A712B29D-F0C1-4057-B5FE-2AF40D2A9FDF}" srcOrd="4" destOrd="0" parTransId="{5B998F4E-F909-4BC3-BC43-EC76F2CF7844}" sibTransId="{E7F2D88F-C807-4123-AED8-EC4A9330C3CE}"/>
    <dgm:cxn modelId="{E25DE3B1-4F2C-408E-9555-B36DDF80C68C}" srcId="{FFA46891-9222-4138-B6EF-42640704693B}" destId="{7CE6CED6-4CF9-4F25-A777-66CAAC1DFB0A}" srcOrd="1" destOrd="0" parTransId="{30E33D67-A8CA-4BC7-9D53-41C3CDEDC39C}" sibTransId="{D0D84BCE-EEAB-4C52-B8EA-63A934EF0514}"/>
    <dgm:cxn modelId="{132341D5-7550-417B-A506-038C572B498F}" type="presOf" srcId="{A712B29D-F0C1-4057-B5FE-2AF40D2A9FDF}" destId="{14B1046B-9936-4CA6-9F17-6D73B612EBE7}" srcOrd="1" destOrd="0" presId="urn:microsoft.com/office/officeart/2005/8/layout/vProcess5"/>
    <dgm:cxn modelId="{E3813EE3-D079-42CB-9B60-B7EC8AFAD4C3}" type="presOf" srcId="{D0D84BCE-EEAB-4C52-B8EA-63A934EF0514}" destId="{F6EDDC92-6FED-4007-9694-2A625D2B9D94}" srcOrd="0" destOrd="0" presId="urn:microsoft.com/office/officeart/2005/8/layout/vProcess5"/>
    <dgm:cxn modelId="{818129E4-5FD2-43F0-A3FF-7B7A1BE1C484}" type="presOf" srcId="{A40FB0CE-B986-4DD8-9889-B29DF6ACDD86}" destId="{063A6730-ADAB-4408-860C-C22D7B4727A9}" srcOrd="1" destOrd="0" presId="urn:microsoft.com/office/officeart/2005/8/layout/vProcess5"/>
    <dgm:cxn modelId="{6994DDFA-739F-422A-9469-E6726A05C36B}" type="presParOf" srcId="{67277AF5-48D2-4280-8464-D789744103B8}" destId="{46A61BBE-1A60-4343-A524-94CFFA59832E}" srcOrd="0" destOrd="0" presId="urn:microsoft.com/office/officeart/2005/8/layout/vProcess5"/>
    <dgm:cxn modelId="{7363D5EB-9B32-47B2-AFAB-C1DE289E88A6}" type="presParOf" srcId="{67277AF5-48D2-4280-8464-D789744103B8}" destId="{EC245DF3-AB1D-4612-979F-9BDC5A1E0D57}" srcOrd="1" destOrd="0" presId="urn:microsoft.com/office/officeart/2005/8/layout/vProcess5"/>
    <dgm:cxn modelId="{ADDE84B2-B4A4-416F-8AA2-86AAACA4A7B9}" type="presParOf" srcId="{67277AF5-48D2-4280-8464-D789744103B8}" destId="{51B0C0F3-BECB-4447-94E8-D12774518C41}" srcOrd="2" destOrd="0" presId="urn:microsoft.com/office/officeart/2005/8/layout/vProcess5"/>
    <dgm:cxn modelId="{0AD575EB-9133-4810-A9E1-F54059FAFBD1}" type="presParOf" srcId="{67277AF5-48D2-4280-8464-D789744103B8}" destId="{C93A330A-428D-46DC-9744-8F8511B47BCE}" srcOrd="3" destOrd="0" presId="urn:microsoft.com/office/officeart/2005/8/layout/vProcess5"/>
    <dgm:cxn modelId="{397CFDB8-EB69-42C9-9AD0-AB884F56C68C}" type="presParOf" srcId="{67277AF5-48D2-4280-8464-D789744103B8}" destId="{46294D88-46D0-4E42-951D-64951A0DCE70}" srcOrd="4" destOrd="0" presId="urn:microsoft.com/office/officeart/2005/8/layout/vProcess5"/>
    <dgm:cxn modelId="{88863B77-3759-46E4-A388-F8C766A903CD}" type="presParOf" srcId="{67277AF5-48D2-4280-8464-D789744103B8}" destId="{20B49762-6EC2-4F55-AE98-2AAE78D12171}" srcOrd="5" destOrd="0" presId="urn:microsoft.com/office/officeart/2005/8/layout/vProcess5"/>
    <dgm:cxn modelId="{62DF16DB-82E3-4123-9B36-9BEC915708F7}" type="presParOf" srcId="{67277AF5-48D2-4280-8464-D789744103B8}" destId="{53F8BB4D-C058-47DE-B9D4-C49C88934603}" srcOrd="6" destOrd="0" presId="urn:microsoft.com/office/officeart/2005/8/layout/vProcess5"/>
    <dgm:cxn modelId="{84F5732A-2FAA-407F-9D57-7658A09A861E}" type="presParOf" srcId="{67277AF5-48D2-4280-8464-D789744103B8}" destId="{F6EDDC92-6FED-4007-9694-2A625D2B9D94}" srcOrd="7" destOrd="0" presId="urn:microsoft.com/office/officeart/2005/8/layout/vProcess5"/>
    <dgm:cxn modelId="{74BE3A04-FEAF-4EBD-AD69-EB9EC90A833B}" type="presParOf" srcId="{67277AF5-48D2-4280-8464-D789744103B8}" destId="{50C77048-7DCA-472A-9E04-A819CADC92FE}" srcOrd="8" destOrd="0" presId="urn:microsoft.com/office/officeart/2005/8/layout/vProcess5"/>
    <dgm:cxn modelId="{ECA92F97-FEC3-4002-886C-D4839411BB8A}" type="presParOf" srcId="{67277AF5-48D2-4280-8464-D789744103B8}" destId="{A3030432-D5D2-417C-913E-A9891486D998}" srcOrd="9" destOrd="0" presId="urn:microsoft.com/office/officeart/2005/8/layout/vProcess5"/>
    <dgm:cxn modelId="{76D65163-3403-450D-89D3-8EC89DBA100B}" type="presParOf" srcId="{67277AF5-48D2-4280-8464-D789744103B8}" destId="{10314C7E-414B-4FF7-975C-B9D693CB1A04}" srcOrd="10" destOrd="0" presId="urn:microsoft.com/office/officeart/2005/8/layout/vProcess5"/>
    <dgm:cxn modelId="{7B045CFC-90D2-465F-9B21-0AD7072C8D8A}" type="presParOf" srcId="{67277AF5-48D2-4280-8464-D789744103B8}" destId="{65893FBB-1ACE-4DD7-80A9-946052DF8C34}" srcOrd="11" destOrd="0" presId="urn:microsoft.com/office/officeart/2005/8/layout/vProcess5"/>
    <dgm:cxn modelId="{3F6132D7-EEDE-4A44-953C-5BFB4155E791}" type="presParOf" srcId="{67277AF5-48D2-4280-8464-D789744103B8}" destId="{06DF70AE-647C-4737-A97A-EC034D262C1C}" srcOrd="12" destOrd="0" presId="urn:microsoft.com/office/officeart/2005/8/layout/vProcess5"/>
    <dgm:cxn modelId="{E595CEA3-6823-4238-8C45-5EFFAAB536EF}" type="presParOf" srcId="{67277AF5-48D2-4280-8464-D789744103B8}" destId="{063A6730-ADAB-4408-860C-C22D7B4727A9}" srcOrd="13" destOrd="0" presId="urn:microsoft.com/office/officeart/2005/8/layout/vProcess5"/>
    <dgm:cxn modelId="{AF3BD6BD-8111-4D95-91E8-1D6A5748F72C}" type="presParOf" srcId="{67277AF5-48D2-4280-8464-D789744103B8}" destId="{14B1046B-9936-4CA6-9F17-6D73B612EBE7}"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3595D7-BB6F-4242-8BED-5A8D1897A6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DEED19-9C41-463A-AE5F-F09604860E08}">
      <dgm:prSet phldrT="[Text]"/>
      <dgm:spPr/>
      <dgm:t>
        <a:bodyPr/>
        <a:lstStyle/>
        <a:p>
          <a:r>
            <a:rPr lang="en-US" dirty="0"/>
            <a:t>Current General Permit</a:t>
          </a:r>
        </a:p>
      </dgm:t>
    </dgm:pt>
    <dgm:pt modelId="{05892A77-D141-4BDC-B237-AE379E034414}" type="parTrans" cxnId="{7BC79779-EEFB-47B6-8C98-62DCB81F5FD5}">
      <dgm:prSet/>
      <dgm:spPr/>
      <dgm:t>
        <a:bodyPr/>
        <a:lstStyle/>
        <a:p>
          <a:endParaRPr lang="en-US"/>
        </a:p>
      </dgm:t>
    </dgm:pt>
    <dgm:pt modelId="{C7D335C3-20F6-49E5-83B0-ABE0E4DF6ABF}" type="sibTrans" cxnId="{7BC79779-EEFB-47B6-8C98-62DCB81F5FD5}">
      <dgm:prSet/>
      <dgm:spPr/>
      <dgm:t>
        <a:bodyPr/>
        <a:lstStyle/>
        <a:p>
          <a:endParaRPr lang="en-US"/>
        </a:p>
      </dgm:t>
    </dgm:pt>
    <dgm:pt modelId="{38C15A51-7CD6-4391-985D-6F4E23487A1F}">
      <dgm:prSet phldrT="[Text]"/>
      <dgm:spPr/>
      <dgm:t>
        <a:bodyPr/>
        <a:lstStyle/>
        <a:p>
          <a:r>
            <a:rPr lang="en-US" b="1" dirty="0"/>
            <a:t>MCM 1</a:t>
          </a:r>
          <a:r>
            <a:rPr lang="en-US" dirty="0"/>
            <a:t>: Public Education, Outreach, and Involvement</a:t>
          </a:r>
        </a:p>
      </dgm:t>
    </dgm:pt>
    <dgm:pt modelId="{848EF6F3-422F-42F3-A6BC-6BD46E1D0726}" type="parTrans" cxnId="{78C925AB-2124-42DA-ADA0-B561EA8A761A}">
      <dgm:prSet/>
      <dgm:spPr/>
      <dgm:t>
        <a:bodyPr/>
        <a:lstStyle/>
        <a:p>
          <a:endParaRPr lang="en-US"/>
        </a:p>
      </dgm:t>
    </dgm:pt>
    <dgm:pt modelId="{1FF1AB02-90AE-4DF3-9B0B-779882DD311B}" type="sibTrans" cxnId="{78C925AB-2124-42DA-ADA0-B561EA8A761A}">
      <dgm:prSet/>
      <dgm:spPr/>
      <dgm:t>
        <a:bodyPr/>
        <a:lstStyle/>
        <a:p>
          <a:endParaRPr lang="en-US"/>
        </a:p>
      </dgm:t>
    </dgm:pt>
    <dgm:pt modelId="{D5FD4473-9F88-4C37-827E-24F1547C7A28}">
      <dgm:prSet phldrT="[Text]"/>
      <dgm:spPr/>
      <dgm:t>
        <a:bodyPr/>
        <a:lstStyle/>
        <a:p>
          <a:r>
            <a:rPr lang="en-US" dirty="0"/>
            <a:t>Proposed Change</a:t>
          </a:r>
        </a:p>
      </dgm:t>
    </dgm:pt>
    <dgm:pt modelId="{E81DC45F-A624-45CB-9B58-DC192EA6C222}" type="parTrans" cxnId="{6273AD4B-9CEA-426E-9845-C8931DA46D95}">
      <dgm:prSet/>
      <dgm:spPr/>
      <dgm:t>
        <a:bodyPr/>
        <a:lstStyle/>
        <a:p>
          <a:endParaRPr lang="en-US"/>
        </a:p>
      </dgm:t>
    </dgm:pt>
    <dgm:pt modelId="{EFA937C3-CB7C-4E04-B97C-CF14DE0DBEB9}" type="sibTrans" cxnId="{6273AD4B-9CEA-426E-9845-C8931DA46D95}">
      <dgm:prSet/>
      <dgm:spPr/>
      <dgm:t>
        <a:bodyPr/>
        <a:lstStyle/>
        <a:p>
          <a:endParaRPr lang="en-US"/>
        </a:p>
      </dgm:t>
    </dgm:pt>
    <dgm:pt modelId="{D6ADC5FC-804F-4E09-8407-1A631335D79B}">
      <dgm:prSet phldrT="[Text]"/>
      <dgm:spPr/>
      <dgm:t>
        <a:bodyPr/>
        <a:lstStyle/>
        <a:p>
          <a:r>
            <a:rPr lang="en-US" b="1" dirty="0"/>
            <a:t>MCM 1</a:t>
          </a:r>
          <a:r>
            <a:rPr lang="en-US" dirty="0"/>
            <a:t>: Public Education and Outreach</a:t>
          </a:r>
        </a:p>
      </dgm:t>
    </dgm:pt>
    <dgm:pt modelId="{AC710C28-50F2-492C-B9F7-EB6DAA77B149}" type="parTrans" cxnId="{48FF3765-BE00-41C1-A70F-14769D463483}">
      <dgm:prSet/>
      <dgm:spPr/>
      <dgm:t>
        <a:bodyPr/>
        <a:lstStyle/>
        <a:p>
          <a:endParaRPr lang="en-US"/>
        </a:p>
      </dgm:t>
    </dgm:pt>
    <dgm:pt modelId="{8A98BE88-0D77-4CE6-9C8E-829EECEAD57F}" type="sibTrans" cxnId="{48FF3765-BE00-41C1-A70F-14769D463483}">
      <dgm:prSet/>
      <dgm:spPr/>
      <dgm:t>
        <a:bodyPr/>
        <a:lstStyle/>
        <a:p>
          <a:endParaRPr lang="en-US"/>
        </a:p>
      </dgm:t>
    </dgm:pt>
    <dgm:pt modelId="{D74AE73B-FA06-41B3-BB0B-1F2E128E13BD}">
      <dgm:prSet phldrT="[Text]"/>
      <dgm:spPr/>
      <dgm:t>
        <a:bodyPr/>
        <a:lstStyle/>
        <a:p>
          <a:r>
            <a:rPr lang="en-US" b="1" dirty="0"/>
            <a:t>MCM 2</a:t>
          </a:r>
          <a:r>
            <a:rPr lang="en-US" dirty="0"/>
            <a:t>: Public Involvement/Participation</a:t>
          </a:r>
        </a:p>
      </dgm:t>
    </dgm:pt>
    <dgm:pt modelId="{55ADDBCA-0955-43BA-81AD-B9D9E2804531}" type="parTrans" cxnId="{3EB60A27-0F01-49F1-8E31-14CECFF0DA8D}">
      <dgm:prSet/>
      <dgm:spPr/>
      <dgm:t>
        <a:bodyPr/>
        <a:lstStyle/>
        <a:p>
          <a:endParaRPr lang="en-US"/>
        </a:p>
      </dgm:t>
    </dgm:pt>
    <dgm:pt modelId="{C0D0C638-0C06-4C3E-AF5D-BC7174F42D11}" type="sibTrans" cxnId="{3EB60A27-0F01-49F1-8E31-14CECFF0DA8D}">
      <dgm:prSet/>
      <dgm:spPr/>
      <dgm:t>
        <a:bodyPr/>
        <a:lstStyle/>
        <a:p>
          <a:endParaRPr lang="en-US"/>
        </a:p>
      </dgm:t>
    </dgm:pt>
    <dgm:pt modelId="{CE6060D5-B4B6-457E-A925-CBA0299202A7}" type="pres">
      <dgm:prSet presAssocID="{1E3595D7-BB6F-4242-8BED-5A8D1897A67E}" presName="Name0" presStyleCnt="0">
        <dgm:presLayoutVars>
          <dgm:dir/>
          <dgm:animLvl val="lvl"/>
          <dgm:resizeHandles val="exact"/>
        </dgm:presLayoutVars>
      </dgm:prSet>
      <dgm:spPr/>
    </dgm:pt>
    <dgm:pt modelId="{62DFFAD4-1F08-4769-8482-E71779FB6A70}" type="pres">
      <dgm:prSet presAssocID="{D4DEED19-9C41-463A-AE5F-F09604860E08}" presName="composite" presStyleCnt="0"/>
      <dgm:spPr/>
    </dgm:pt>
    <dgm:pt modelId="{295972C8-1D57-4E63-A312-BB393EE78D0A}" type="pres">
      <dgm:prSet presAssocID="{D4DEED19-9C41-463A-AE5F-F09604860E08}" presName="parTx" presStyleLbl="alignNode1" presStyleIdx="0" presStyleCnt="2">
        <dgm:presLayoutVars>
          <dgm:chMax val="0"/>
          <dgm:chPref val="0"/>
          <dgm:bulletEnabled val="1"/>
        </dgm:presLayoutVars>
      </dgm:prSet>
      <dgm:spPr/>
    </dgm:pt>
    <dgm:pt modelId="{DAE1C616-3AD8-4C07-BB85-CC22C38569C3}" type="pres">
      <dgm:prSet presAssocID="{D4DEED19-9C41-463A-AE5F-F09604860E08}" presName="desTx" presStyleLbl="alignAccFollowNode1" presStyleIdx="0" presStyleCnt="2">
        <dgm:presLayoutVars>
          <dgm:bulletEnabled val="1"/>
        </dgm:presLayoutVars>
      </dgm:prSet>
      <dgm:spPr/>
    </dgm:pt>
    <dgm:pt modelId="{93E75CE7-62CC-4BCD-A529-22ED6F8B3280}" type="pres">
      <dgm:prSet presAssocID="{C7D335C3-20F6-49E5-83B0-ABE0E4DF6ABF}" presName="space" presStyleCnt="0"/>
      <dgm:spPr/>
    </dgm:pt>
    <dgm:pt modelId="{89BEA3FA-CF9D-4125-9942-3B1472C67E0B}" type="pres">
      <dgm:prSet presAssocID="{D5FD4473-9F88-4C37-827E-24F1547C7A28}" presName="composite" presStyleCnt="0"/>
      <dgm:spPr/>
    </dgm:pt>
    <dgm:pt modelId="{9BA6AD0D-F1AC-4AEB-9AE5-C72D3782FC4C}" type="pres">
      <dgm:prSet presAssocID="{D5FD4473-9F88-4C37-827E-24F1547C7A28}" presName="parTx" presStyleLbl="alignNode1" presStyleIdx="1" presStyleCnt="2">
        <dgm:presLayoutVars>
          <dgm:chMax val="0"/>
          <dgm:chPref val="0"/>
          <dgm:bulletEnabled val="1"/>
        </dgm:presLayoutVars>
      </dgm:prSet>
      <dgm:spPr/>
    </dgm:pt>
    <dgm:pt modelId="{83492504-FD3A-4A6B-BD34-55E6E381CEBD}" type="pres">
      <dgm:prSet presAssocID="{D5FD4473-9F88-4C37-827E-24F1547C7A28}" presName="desTx" presStyleLbl="alignAccFollowNode1" presStyleIdx="1" presStyleCnt="2">
        <dgm:presLayoutVars>
          <dgm:bulletEnabled val="1"/>
        </dgm:presLayoutVars>
      </dgm:prSet>
      <dgm:spPr/>
    </dgm:pt>
  </dgm:ptLst>
  <dgm:cxnLst>
    <dgm:cxn modelId="{D1B6EE09-FFF0-4404-AED9-ED80A8A46380}" type="presOf" srcId="{38C15A51-7CD6-4391-985D-6F4E23487A1F}" destId="{DAE1C616-3AD8-4C07-BB85-CC22C38569C3}" srcOrd="0" destOrd="0" presId="urn:microsoft.com/office/officeart/2005/8/layout/hList1"/>
    <dgm:cxn modelId="{3EB60A27-0F01-49F1-8E31-14CECFF0DA8D}" srcId="{D5FD4473-9F88-4C37-827E-24F1547C7A28}" destId="{D74AE73B-FA06-41B3-BB0B-1F2E128E13BD}" srcOrd="1" destOrd="0" parTransId="{55ADDBCA-0955-43BA-81AD-B9D9E2804531}" sibTransId="{C0D0C638-0C06-4C3E-AF5D-BC7174F42D11}"/>
    <dgm:cxn modelId="{C70AD62B-8B0E-4EB0-B926-7B09D8E44FC4}" type="presOf" srcId="{D74AE73B-FA06-41B3-BB0B-1F2E128E13BD}" destId="{83492504-FD3A-4A6B-BD34-55E6E381CEBD}" srcOrd="0" destOrd="1" presId="urn:microsoft.com/office/officeart/2005/8/layout/hList1"/>
    <dgm:cxn modelId="{42B2775C-DFF0-4283-A167-E70B7C1CF691}" type="presOf" srcId="{1E3595D7-BB6F-4242-8BED-5A8D1897A67E}" destId="{CE6060D5-B4B6-457E-A925-CBA0299202A7}" srcOrd="0" destOrd="0" presId="urn:microsoft.com/office/officeart/2005/8/layout/hList1"/>
    <dgm:cxn modelId="{48FF3765-BE00-41C1-A70F-14769D463483}" srcId="{D5FD4473-9F88-4C37-827E-24F1547C7A28}" destId="{D6ADC5FC-804F-4E09-8407-1A631335D79B}" srcOrd="0" destOrd="0" parTransId="{AC710C28-50F2-492C-B9F7-EB6DAA77B149}" sibTransId="{8A98BE88-0D77-4CE6-9C8E-829EECEAD57F}"/>
    <dgm:cxn modelId="{03472B68-33A4-4771-849D-2F66D5BB123B}" type="presOf" srcId="{D5FD4473-9F88-4C37-827E-24F1547C7A28}" destId="{9BA6AD0D-F1AC-4AEB-9AE5-C72D3782FC4C}" srcOrd="0" destOrd="0" presId="urn:microsoft.com/office/officeart/2005/8/layout/hList1"/>
    <dgm:cxn modelId="{6273AD4B-9CEA-426E-9845-C8931DA46D95}" srcId="{1E3595D7-BB6F-4242-8BED-5A8D1897A67E}" destId="{D5FD4473-9F88-4C37-827E-24F1547C7A28}" srcOrd="1" destOrd="0" parTransId="{E81DC45F-A624-45CB-9B58-DC192EA6C222}" sibTransId="{EFA937C3-CB7C-4E04-B97C-CF14DE0DBEB9}"/>
    <dgm:cxn modelId="{7BC79779-EEFB-47B6-8C98-62DCB81F5FD5}" srcId="{1E3595D7-BB6F-4242-8BED-5A8D1897A67E}" destId="{D4DEED19-9C41-463A-AE5F-F09604860E08}" srcOrd="0" destOrd="0" parTransId="{05892A77-D141-4BDC-B237-AE379E034414}" sibTransId="{C7D335C3-20F6-49E5-83B0-ABE0E4DF6ABF}"/>
    <dgm:cxn modelId="{78C925AB-2124-42DA-ADA0-B561EA8A761A}" srcId="{D4DEED19-9C41-463A-AE5F-F09604860E08}" destId="{38C15A51-7CD6-4391-985D-6F4E23487A1F}" srcOrd="0" destOrd="0" parTransId="{848EF6F3-422F-42F3-A6BC-6BD46E1D0726}" sibTransId="{1FF1AB02-90AE-4DF3-9B0B-779882DD311B}"/>
    <dgm:cxn modelId="{B14635E1-AB98-4BB5-8BB2-1E0BAD727275}" type="presOf" srcId="{D6ADC5FC-804F-4E09-8407-1A631335D79B}" destId="{83492504-FD3A-4A6B-BD34-55E6E381CEBD}" srcOrd="0" destOrd="0" presId="urn:microsoft.com/office/officeart/2005/8/layout/hList1"/>
    <dgm:cxn modelId="{E7AB6BEB-290F-4AD1-9C96-74143712FDB5}" type="presOf" srcId="{D4DEED19-9C41-463A-AE5F-F09604860E08}" destId="{295972C8-1D57-4E63-A312-BB393EE78D0A}" srcOrd="0" destOrd="0" presId="urn:microsoft.com/office/officeart/2005/8/layout/hList1"/>
    <dgm:cxn modelId="{13295F6D-AE20-460A-A24A-20495E1E16C4}" type="presParOf" srcId="{CE6060D5-B4B6-457E-A925-CBA0299202A7}" destId="{62DFFAD4-1F08-4769-8482-E71779FB6A70}" srcOrd="0" destOrd="0" presId="urn:microsoft.com/office/officeart/2005/8/layout/hList1"/>
    <dgm:cxn modelId="{6A951E06-ED25-4048-AACE-613582424220}" type="presParOf" srcId="{62DFFAD4-1F08-4769-8482-E71779FB6A70}" destId="{295972C8-1D57-4E63-A312-BB393EE78D0A}" srcOrd="0" destOrd="0" presId="urn:microsoft.com/office/officeart/2005/8/layout/hList1"/>
    <dgm:cxn modelId="{0A8F253B-C580-4E9E-BBD9-C7C421514D19}" type="presParOf" srcId="{62DFFAD4-1F08-4769-8482-E71779FB6A70}" destId="{DAE1C616-3AD8-4C07-BB85-CC22C38569C3}" srcOrd="1" destOrd="0" presId="urn:microsoft.com/office/officeart/2005/8/layout/hList1"/>
    <dgm:cxn modelId="{22710737-A23E-471D-8C97-44A62F6F6AB3}" type="presParOf" srcId="{CE6060D5-B4B6-457E-A925-CBA0299202A7}" destId="{93E75CE7-62CC-4BCD-A529-22ED6F8B3280}" srcOrd="1" destOrd="0" presId="urn:microsoft.com/office/officeart/2005/8/layout/hList1"/>
    <dgm:cxn modelId="{1F42ED59-7B21-4B30-B959-12F76EB4A86B}" type="presParOf" srcId="{CE6060D5-B4B6-457E-A925-CBA0299202A7}" destId="{89BEA3FA-CF9D-4125-9942-3B1472C67E0B}" srcOrd="2" destOrd="0" presId="urn:microsoft.com/office/officeart/2005/8/layout/hList1"/>
    <dgm:cxn modelId="{7B1F253A-A7E1-4EE1-AB9F-DEC9274F964C}" type="presParOf" srcId="{89BEA3FA-CF9D-4125-9942-3B1472C67E0B}" destId="{9BA6AD0D-F1AC-4AEB-9AE5-C72D3782FC4C}" srcOrd="0" destOrd="0" presId="urn:microsoft.com/office/officeart/2005/8/layout/hList1"/>
    <dgm:cxn modelId="{C6385989-0141-49A0-B78E-FD3366CCB846}" type="presParOf" srcId="{89BEA3FA-CF9D-4125-9942-3B1472C67E0B}" destId="{83492504-FD3A-4A6B-BD34-55E6E381CE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3595D7-BB6F-4242-8BED-5A8D1897A6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4DEED19-9C41-463A-AE5F-F09604860E08}">
      <dgm:prSet phldrT="[Text]" custT="1"/>
      <dgm:spPr/>
      <dgm:t>
        <a:bodyPr/>
        <a:lstStyle/>
        <a:p>
          <a:r>
            <a:rPr lang="en-US" sz="2400" dirty="0"/>
            <a:t>Current General Permit</a:t>
          </a:r>
        </a:p>
      </dgm:t>
    </dgm:pt>
    <dgm:pt modelId="{05892A77-D141-4BDC-B237-AE379E034414}" type="parTrans" cxnId="{7BC79779-EEFB-47B6-8C98-62DCB81F5FD5}">
      <dgm:prSet/>
      <dgm:spPr/>
      <dgm:t>
        <a:bodyPr/>
        <a:lstStyle/>
        <a:p>
          <a:endParaRPr lang="en-US"/>
        </a:p>
      </dgm:t>
    </dgm:pt>
    <dgm:pt modelId="{C7D335C3-20F6-49E5-83B0-ABE0E4DF6ABF}" type="sibTrans" cxnId="{7BC79779-EEFB-47B6-8C98-62DCB81F5FD5}">
      <dgm:prSet/>
      <dgm:spPr/>
      <dgm:t>
        <a:bodyPr/>
        <a:lstStyle/>
        <a:p>
          <a:endParaRPr lang="en-US"/>
        </a:p>
      </dgm:t>
    </dgm:pt>
    <dgm:pt modelId="{38C15A51-7CD6-4391-985D-6F4E23487A1F}">
      <dgm:prSet phldrT="[Text]"/>
      <dgm:spPr/>
      <dgm:t>
        <a:bodyPr/>
        <a:lstStyle/>
        <a:p>
          <a:r>
            <a:rPr lang="en-US" b="1" dirty="0"/>
            <a:t>MCM 2</a:t>
          </a:r>
          <a:r>
            <a:rPr lang="en-US" dirty="0"/>
            <a:t>: Illicit Discharge Detection and Elimination (IDDE)</a:t>
          </a:r>
        </a:p>
      </dgm:t>
    </dgm:pt>
    <dgm:pt modelId="{848EF6F3-422F-42F3-A6BC-6BD46E1D0726}" type="parTrans" cxnId="{78C925AB-2124-42DA-ADA0-B561EA8A761A}">
      <dgm:prSet/>
      <dgm:spPr/>
      <dgm:t>
        <a:bodyPr/>
        <a:lstStyle/>
        <a:p>
          <a:endParaRPr lang="en-US"/>
        </a:p>
      </dgm:t>
    </dgm:pt>
    <dgm:pt modelId="{1FF1AB02-90AE-4DF3-9B0B-779882DD311B}" type="sibTrans" cxnId="{78C925AB-2124-42DA-ADA0-B561EA8A761A}">
      <dgm:prSet/>
      <dgm:spPr/>
      <dgm:t>
        <a:bodyPr/>
        <a:lstStyle/>
        <a:p>
          <a:endParaRPr lang="en-US"/>
        </a:p>
      </dgm:t>
    </dgm:pt>
    <dgm:pt modelId="{D5FD4473-9F88-4C37-827E-24F1547C7A28}">
      <dgm:prSet phldrT="[Text]" custT="1"/>
      <dgm:spPr/>
      <dgm:t>
        <a:bodyPr/>
        <a:lstStyle/>
        <a:p>
          <a:r>
            <a:rPr lang="en-US" sz="2400" dirty="0"/>
            <a:t>Proposed Change</a:t>
          </a:r>
        </a:p>
      </dgm:t>
    </dgm:pt>
    <dgm:pt modelId="{E81DC45F-A624-45CB-9B58-DC192EA6C222}" type="parTrans" cxnId="{6273AD4B-9CEA-426E-9845-C8931DA46D95}">
      <dgm:prSet/>
      <dgm:spPr/>
      <dgm:t>
        <a:bodyPr/>
        <a:lstStyle/>
        <a:p>
          <a:endParaRPr lang="en-US"/>
        </a:p>
      </dgm:t>
    </dgm:pt>
    <dgm:pt modelId="{EFA937C3-CB7C-4E04-B97C-CF14DE0DBEB9}" type="sibTrans" cxnId="{6273AD4B-9CEA-426E-9845-C8931DA46D95}">
      <dgm:prSet/>
      <dgm:spPr/>
      <dgm:t>
        <a:bodyPr/>
        <a:lstStyle/>
        <a:p>
          <a:endParaRPr lang="en-US"/>
        </a:p>
      </dgm:t>
    </dgm:pt>
    <dgm:pt modelId="{D6ADC5FC-804F-4E09-8407-1A631335D79B}">
      <dgm:prSet phldrT="[Text]"/>
      <dgm:spPr/>
      <dgm:t>
        <a:bodyPr/>
        <a:lstStyle/>
        <a:p>
          <a:r>
            <a:rPr lang="en-US" b="1" dirty="0"/>
            <a:t>MCM 3</a:t>
          </a:r>
          <a:r>
            <a:rPr lang="en-US" dirty="0"/>
            <a:t>: IDDE</a:t>
          </a:r>
        </a:p>
      </dgm:t>
    </dgm:pt>
    <dgm:pt modelId="{AC710C28-50F2-492C-B9F7-EB6DAA77B149}" type="parTrans" cxnId="{48FF3765-BE00-41C1-A70F-14769D463483}">
      <dgm:prSet/>
      <dgm:spPr/>
      <dgm:t>
        <a:bodyPr/>
        <a:lstStyle/>
        <a:p>
          <a:endParaRPr lang="en-US"/>
        </a:p>
      </dgm:t>
    </dgm:pt>
    <dgm:pt modelId="{8A98BE88-0D77-4CE6-9C8E-829EECEAD57F}" type="sibTrans" cxnId="{48FF3765-BE00-41C1-A70F-14769D463483}">
      <dgm:prSet/>
      <dgm:spPr/>
      <dgm:t>
        <a:bodyPr/>
        <a:lstStyle/>
        <a:p>
          <a:endParaRPr lang="en-US"/>
        </a:p>
      </dgm:t>
    </dgm:pt>
    <dgm:pt modelId="{EAAAC5B3-119B-4E20-B1E5-F3201665C85E}">
      <dgm:prSet phldrT="[Text]"/>
      <dgm:spPr/>
      <dgm:t>
        <a:bodyPr/>
        <a:lstStyle/>
        <a:p>
          <a:r>
            <a:rPr lang="en-US" b="1" dirty="0"/>
            <a:t>MCM 3: </a:t>
          </a:r>
          <a:r>
            <a:rPr lang="en-US" dirty="0"/>
            <a:t>Construction Site Stormwater Runoff Control</a:t>
          </a:r>
        </a:p>
      </dgm:t>
    </dgm:pt>
    <dgm:pt modelId="{C7D227A9-113A-4FC2-9BD6-91AC0DFCBF05}" type="parTrans" cxnId="{0E2FB765-52CC-41BC-B12F-D3B46E9C6224}">
      <dgm:prSet/>
      <dgm:spPr/>
      <dgm:t>
        <a:bodyPr/>
        <a:lstStyle/>
        <a:p>
          <a:endParaRPr lang="en-US"/>
        </a:p>
      </dgm:t>
    </dgm:pt>
    <dgm:pt modelId="{A32EC90A-02C0-4182-968B-B0F8086220CD}" type="sibTrans" cxnId="{0E2FB765-52CC-41BC-B12F-D3B46E9C6224}">
      <dgm:prSet/>
      <dgm:spPr/>
      <dgm:t>
        <a:bodyPr/>
        <a:lstStyle/>
        <a:p>
          <a:endParaRPr lang="en-US"/>
        </a:p>
      </dgm:t>
    </dgm:pt>
    <dgm:pt modelId="{B7A52909-5448-45F3-A4D8-F77DA0108D24}">
      <dgm:prSet phldrT="[Text]"/>
      <dgm:spPr/>
      <dgm:t>
        <a:bodyPr/>
        <a:lstStyle/>
        <a:p>
          <a:r>
            <a:rPr lang="en-US" b="1" dirty="0"/>
            <a:t>MCM 4</a:t>
          </a:r>
          <a:r>
            <a:rPr lang="en-US" dirty="0"/>
            <a:t>: </a:t>
          </a:r>
          <a:r>
            <a:rPr lang="en-US" b="0" dirty="0"/>
            <a:t>Post Construction Stormwater Management in New Development and Redevelopment</a:t>
          </a:r>
          <a:endParaRPr lang="en-US" dirty="0"/>
        </a:p>
      </dgm:t>
    </dgm:pt>
    <dgm:pt modelId="{C3D0825D-9557-4C4B-B2C4-86317FE4E812}" type="parTrans" cxnId="{6528BB17-2C68-48DC-9308-4AC8A33C6555}">
      <dgm:prSet/>
      <dgm:spPr/>
      <dgm:t>
        <a:bodyPr/>
        <a:lstStyle/>
        <a:p>
          <a:endParaRPr lang="en-US"/>
        </a:p>
      </dgm:t>
    </dgm:pt>
    <dgm:pt modelId="{0E09ACE1-327D-4954-A5B7-E7729FE684BD}" type="sibTrans" cxnId="{6528BB17-2C68-48DC-9308-4AC8A33C6555}">
      <dgm:prSet/>
      <dgm:spPr/>
      <dgm:t>
        <a:bodyPr/>
        <a:lstStyle/>
        <a:p>
          <a:endParaRPr lang="en-US"/>
        </a:p>
      </dgm:t>
    </dgm:pt>
    <dgm:pt modelId="{07804F38-CF79-458D-9D12-1B80D471F61E}">
      <dgm:prSet phldrT="[Text]"/>
      <dgm:spPr/>
      <dgm:t>
        <a:bodyPr/>
        <a:lstStyle/>
        <a:p>
          <a:r>
            <a:rPr lang="en-US" b="1" dirty="0"/>
            <a:t>MCM 5</a:t>
          </a:r>
          <a:r>
            <a:rPr lang="en-US" dirty="0"/>
            <a:t>: </a:t>
          </a:r>
          <a:r>
            <a:rPr lang="en-US" b="0" u="none" dirty="0"/>
            <a:t>Pollution Prevention and Good Housekeeping for Municipal Operations</a:t>
          </a:r>
          <a:endParaRPr lang="en-US" dirty="0"/>
        </a:p>
      </dgm:t>
    </dgm:pt>
    <dgm:pt modelId="{6500C860-F6C6-43B8-9255-BBB8DAF24FED}" type="parTrans" cxnId="{985C05E2-CFDF-437D-BF7E-86CAB6B8650C}">
      <dgm:prSet/>
      <dgm:spPr/>
      <dgm:t>
        <a:bodyPr/>
        <a:lstStyle/>
        <a:p>
          <a:endParaRPr lang="en-US"/>
        </a:p>
      </dgm:t>
    </dgm:pt>
    <dgm:pt modelId="{7D69C708-0969-424A-90D5-159F82AA5302}" type="sibTrans" cxnId="{985C05E2-CFDF-437D-BF7E-86CAB6B8650C}">
      <dgm:prSet/>
      <dgm:spPr/>
      <dgm:t>
        <a:bodyPr/>
        <a:lstStyle/>
        <a:p>
          <a:endParaRPr lang="en-US"/>
        </a:p>
      </dgm:t>
    </dgm:pt>
    <dgm:pt modelId="{60D4D27F-002D-4E6D-A879-D3A6B941F77F}">
      <dgm:prSet phldrT="[Text]"/>
      <dgm:spPr/>
      <dgm:t>
        <a:bodyPr/>
        <a:lstStyle/>
        <a:p>
          <a:r>
            <a:rPr lang="en-US" b="1" dirty="0"/>
            <a:t>MCM 6: </a:t>
          </a:r>
          <a:r>
            <a:rPr lang="en-US" dirty="0"/>
            <a:t>Industrial Stormwater Sources</a:t>
          </a:r>
        </a:p>
      </dgm:t>
    </dgm:pt>
    <dgm:pt modelId="{9EB0FB66-C875-4072-8600-54EA3F302D17}" type="parTrans" cxnId="{AE576CB1-795D-4748-95B8-864121486C82}">
      <dgm:prSet/>
      <dgm:spPr/>
      <dgm:t>
        <a:bodyPr/>
        <a:lstStyle/>
        <a:p>
          <a:endParaRPr lang="en-US"/>
        </a:p>
      </dgm:t>
    </dgm:pt>
    <dgm:pt modelId="{89CF28C0-169B-45F0-BF9A-FD4137626B03}" type="sibTrans" cxnId="{AE576CB1-795D-4748-95B8-864121486C82}">
      <dgm:prSet/>
      <dgm:spPr/>
      <dgm:t>
        <a:bodyPr/>
        <a:lstStyle/>
        <a:p>
          <a:endParaRPr lang="en-US"/>
        </a:p>
      </dgm:t>
    </dgm:pt>
    <dgm:pt modelId="{75B68350-C0AC-41D4-AB03-E365AE5D03E4}">
      <dgm:prSet phldrT="[Text]"/>
      <dgm:spPr/>
      <dgm:t>
        <a:bodyPr/>
        <a:lstStyle/>
        <a:p>
          <a:r>
            <a:rPr lang="en-US" b="1" dirty="0"/>
            <a:t>MCM 7</a:t>
          </a:r>
          <a:r>
            <a:rPr lang="en-US" dirty="0"/>
            <a:t>: Authorization for Construction Activities where the Small MS4 is the Site Operator</a:t>
          </a:r>
        </a:p>
      </dgm:t>
    </dgm:pt>
    <dgm:pt modelId="{911D1661-9065-486F-9883-1BAA9A4356CE}" type="parTrans" cxnId="{68A23464-91A5-4EB3-A965-992261E20EE3}">
      <dgm:prSet/>
      <dgm:spPr/>
      <dgm:t>
        <a:bodyPr/>
        <a:lstStyle/>
        <a:p>
          <a:endParaRPr lang="en-US"/>
        </a:p>
      </dgm:t>
    </dgm:pt>
    <dgm:pt modelId="{3303688A-3449-4B9B-8E03-64C8D30A5562}" type="sibTrans" cxnId="{68A23464-91A5-4EB3-A965-992261E20EE3}">
      <dgm:prSet/>
      <dgm:spPr/>
      <dgm:t>
        <a:bodyPr/>
        <a:lstStyle/>
        <a:p>
          <a:endParaRPr lang="en-US"/>
        </a:p>
      </dgm:t>
    </dgm:pt>
    <dgm:pt modelId="{8B0737C4-286F-4BDA-930C-93361B9A1CD6}">
      <dgm:prSet/>
      <dgm:spPr/>
      <dgm:t>
        <a:bodyPr/>
        <a:lstStyle/>
        <a:p>
          <a:r>
            <a:rPr lang="en-US" b="1" dirty="0"/>
            <a:t>MCM 4</a:t>
          </a:r>
          <a:r>
            <a:rPr lang="en-US" dirty="0"/>
            <a:t>: Construction Site Stormwater Runoff Control</a:t>
          </a:r>
        </a:p>
      </dgm:t>
    </dgm:pt>
    <dgm:pt modelId="{30FAE08F-6B99-4552-A6C3-23433B652AD0}" type="parTrans" cxnId="{51DAF740-8963-40A8-A146-27BE44C1DD9E}">
      <dgm:prSet/>
      <dgm:spPr/>
      <dgm:t>
        <a:bodyPr/>
        <a:lstStyle/>
        <a:p>
          <a:endParaRPr lang="en-US"/>
        </a:p>
      </dgm:t>
    </dgm:pt>
    <dgm:pt modelId="{70B13CEA-DDF4-4A32-9D35-B5A77A6A678B}" type="sibTrans" cxnId="{51DAF740-8963-40A8-A146-27BE44C1DD9E}">
      <dgm:prSet/>
      <dgm:spPr/>
      <dgm:t>
        <a:bodyPr/>
        <a:lstStyle/>
        <a:p>
          <a:endParaRPr lang="en-US"/>
        </a:p>
      </dgm:t>
    </dgm:pt>
    <dgm:pt modelId="{4485CC5D-0C6E-4BB7-B8E6-CB80A2207D72}">
      <dgm:prSet/>
      <dgm:spPr/>
      <dgm:t>
        <a:bodyPr/>
        <a:lstStyle/>
        <a:p>
          <a:r>
            <a:rPr lang="en-US" b="1" dirty="0"/>
            <a:t>MCM 5</a:t>
          </a:r>
          <a:r>
            <a:rPr lang="en-US" dirty="0"/>
            <a:t>: </a:t>
          </a:r>
          <a:r>
            <a:rPr lang="en-US" b="0" dirty="0"/>
            <a:t>Post Construction Stormwater Management in New Development and Redevelopment</a:t>
          </a:r>
          <a:endParaRPr lang="en-US" dirty="0"/>
        </a:p>
      </dgm:t>
    </dgm:pt>
    <dgm:pt modelId="{FBAD2BD0-12F8-4541-9293-E5AD23487F79}" type="parTrans" cxnId="{3CE77A07-6DFF-4D8F-8105-BB5D992983F2}">
      <dgm:prSet/>
      <dgm:spPr/>
      <dgm:t>
        <a:bodyPr/>
        <a:lstStyle/>
        <a:p>
          <a:endParaRPr lang="en-US"/>
        </a:p>
      </dgm:t>
    </dgm:pt>
    <dgm:pt modelId="{30DB4E70-F44F-4C0A-BFA7-AE0A1DD55F36}" type="sibTrans" cxnId="{3CE77A07-6DFF-4D8F-8105-BB5D992983F2}">
      <dgm:prSet/>
      <dgm:spPr/>
      <dgm:t>
        <a:bodyPr/>
        <a:lstStyle/>
        <a:p>
          <a:endParaRPr lang="en-US"/>
        </a:p>
      </dgm:t>
    </dgm:pt>
    <dgm:pt modelId="{2B4A896B-A5B9-4B25-A090-66A7A99E4071}">
      <dgm:prSet/>
      <dgm:spPr/>
      <dgm:t>
        <a:bodyPr/>
        <a:lstStyle/>
        <a:p>
          <a:r>
            <a:rPr lang="en-US" b="1" dirty="0"/>
            <a:t>MCM 6: </a:t>
          </a:r>
          <a:r>
            <a:rPr lang="en-US" b="0" u="none" dirty="0"/>
            <a:t>Pollution Prevention and Good Housekeeping for Municipal Operations</a:t>
          </a:r>
          <a:endParaRPr lang="en-US" dirty="0"/>
        </a:p>
      </dgm:t>
    </dgm:pt>
    <dgm:pt modelId="{2DD25E0E-1363-4847-B491-9E64A0DB223B}" type="parTrans" cxnId="{9D32E1D6-6978-4AC1-AC15-0B3BD70B30D3}">
      <dgm:prSet/>
      <dgm:spPr/>
      <dgm:t>
        <a:bodyPr/>
        <a:lstStyle/>
        <a:p>
          <a:endParaRPr lang="en-US"/>
        </a:p>
      </dgm:t>
    </dgm:pt>
    <dgm:pt modelId="{CC10479A-37D6-4313-A106-9EBAD4B7A2A3}" type="sibTrans" cxnId="{9D32E1D6-6978-4AC1-AC15-0B3BD70B30D3}">
      <dgm:prSet/>
      <dgm:spPr/>
      <dgm:t>
        <a:bodyPr/>
        <a:lstStyle/>
        <a:p>
          <a:endParaRPr lang="en-US"/>
        </a:p>
      </dgm:t>
    </dgm:pt>
    <dgm:pt modelId="{4EBBE484-A6C3-489D-B7D8-9D793A01A433}">
      <dgm:prSet/>
      <dgm:spPr/>
      <dgm:t>
        <a:bodyPr/>
        <a:lstStyle/>
        <a:p>
          <a:r>
            <a:rPr lang="en-US" b="1" dirty="0"/>
            <a:t>MCM 7: </a:t>
          </a:r>
          <a:r>
            <a:rPr lang="en-US" dirty="0"/>
            <a:t>Industrial Stormwater Sources</a:t>
          </a:r>
        </a:p>
      </dgm:t>
    </dgm:pt>
    <dgm:pt modelId="{F62C6069-DD86-4522-977F-CC6546688C98}" type="parTrans" cxnId="{A46FC377-2FC3-4CF3-A3E8-6714C51AA34C}">
      <dgm:prSet/>
      <dgm:spPr/>
      <dgm:t>
        <a:bodyPr/>
        <a:lstStyle/>
        <a:p>
          <a:endParaRPr lang="en-US"/>
        </a:p>
      </dgm:t>
    </dgm:pt>
    <dgm:pt modelId="{1050A5AB-5DBD-4DA1-8548-47A632756305}" type="sibTrans" cxnId="{A46FC377-2FC3-4CF3-A3E8-6714C51AA34C}">
      <dgm:prSet/>
      <dgm:spPr/>
      <dgm:t>
        <a:bodyPr/>
        <a:lstStyle/>
        <a:p>
          <a:endParaRPr lang="en-US"/>
        </a:p>
      </dgm:t>
    </dgm:pt>
    <dgm:pt modelId="{B8B6CBB2-DD1F-48D4-A0D5-AD80210CD5DF}">
      <dgm:prSet/>
      <dgm:spPr/>
      <dgm:t>
        <a:bodyPr/>
        <a:lstStyle/>
        <a:p>
          <a:r>
            <a:rPr lang="en-US" b="1" dirty="0"/>
            <a:t>MCM 8</a:t>
          </a:r>
          <a:r>
            <a:rPr lang="en-US" dirty="0"/>
            <a:t>: Authorization for Construction Activities where the Small MS4 is the Site Operator</a:t>
          </a:r>
        </a:p>
      </dgm:t>
    </dgm:pt>
    <dgm:pt modelId="{BD272442-E6A7-4906-B83D-229D892371CC}" type="parTrans" cxnId="{8B34371C-E190-48FB-8BD9-C7E38ED3CA25}">
      <dgm:prSet/>
      <dgm:spPr/>
      <dgm:t>
        <a:bodyPr/>
        <a:lstStyle/>
        <a:p>
          <a:endParaRPr lang="en-US"/>
        </a:p>
      </dgm:t>
    </dgm:pt>
    <dgm:pt modelId="{88387D83-E35E-43B2-9EB9-449C299912C6}" type="sibTrans" cxnId="{8B34371C-E190-48FB-8BD9-C7E38ED3CA25}">
      <dgm:prSet/>
      <dgm:spPr/>
      <dgm:t>
        <a:bodyPr/>
        <a:lstStyle/>
        <a:p>
          <a:endParaRPr lang="en-US"/>
        </a:p>
      </dgm:t>
    </dgm:pt>
    <dgm:pt modelId="{CE6060D5-B4B6-457E-A925-CBA0299202A7}" type="pres">
      <dgm:prSet presAssocID="{1E3595D7-BB6F-4242-8BED-5A8D1897A67E}" presName="Name0" presStyleCnt="0">
        <dgm:presLayoutVars>
          <dgm:dir/>
          <dgm:animLvl val="lvl"/>
          <dgm:resizeHandles val="exact"/>
        </dgm:presLayoutVars>
      </dgm:prSet>
      <dgm:spPr/>
    </dgm:pt>
    <dgm:pt modelId="{62DFFAD4-1F08-4769-8482-E71779FB6A70}" type="pres">
      <dgm:prSet presAssocID="{D4DEED19-9C41-463A-AE5F-F09604860E08}" presName="composite" presStyleCnt="0"/>
      <dgm:spPr/>
    </dgm:pt>
    <dgm:pt modelId="{295972C8-1D57-4E63-A312-BB393EE78D0A}" type="pres">
      <dgm:prSet presAssocID="{D4DEED19-9C41-463A-AE5F-F09604860E08}" presName="parTx" presStyleLbl="alignNode1" presStyleIdx="0" presStyleCnt="2">
        <dgm:presLayoutVars>
          <dgm:chMax val="0"/>
          <dgm:chPref val="0"/>
          <dgm:bulletEnabled val="1"/>
        </dgm:presLayoutVars>
      </dgm:prSet>
      <dgm:spPr/>
    </dgm:pt>
    <dgm:pt modelId="{DAE1C616-3AD8-4C07-BB85-CC22C38569C3}" type="pres">
      <dgm:prSet presAssocID="{D4DEED19-9C41-463A-AE5F-F09604860E08}" presName="desTx" presStyleLbl="alignAccFollowNode1" presStyleIdx="0" presStyleCnt="2">
        <dgm:presLayoutVars>
          <dgm:bulletEnabled val="1"/>
        </dgm:presLayoutVars>
      </dgm:prSet>
      <dgm:spPr/>
    </dgm:pt>
    <dgm:pt modelId="{93E75CE7-62CC-4BCD-A529-22ED6F8B3280}" type="pres">
      <dgm:prSet presAssocID="{C7D335C3-20F6-49E5-83B0-ABE0E4DF6ABF}" presName="space" presStyleCnt="0"/>
      <dgm:spPr/>
    </dgm:pt>
    <dgm:pt modelId="{89BEA3FA-CF9D-4125-9942-3B1472C67E0B}" type="pres">
      <dgm:prSet presAssocID="{D5FD4473-9F88-4C37-827E-24F1547C7A28}" presName="composite" presStyleCnt="0"/>
      <dgm:spPr/>
    </dgm:pt>
    <dgm:pt modelId="{9BA6AD0D-F1AC-4AEB-9AE5-C72D3782FC4C}" type="pres">
      <dgm:prSet presAssocID="{D5FD4473-9F88-4C37-827E-24F1547C7A28}" presName="parTx" presStyleLbl="alignNode1" presStyleIdx="1" presStyleCnt="2">
        <dgm:presLayoutVars>
          <dgm:chMax val="0"/>
          <dgm:chPref val="0"/>
          <dgm:bulletEnabled val="1"/>
        </dgm:presLayoutVars>
      </dgm:prSet>
      <dgm:spPr/>
    </dgm:pt>
    <dgm:pt modelId="{83492504-FD3A-4A6B-BD34-55E6E381CEBD}" type="pres">
      <dgm:prSet presAssocID="{D5FD4473-9F88-4C37-827E-24F1547C7A28}" presName="desTx" presStyleLbl="alignAccFollowNode1" presStyleIdx="1" presStyleCnt="2">
        <dgm:presLayoutVars>
          <dgm:bulletEnabled val="1"/>
        </dgm:presLayoutVars>
      </dgm:prSet>
      <dgm:spPr/>
    </dgm:pt>
  </dgm:ptLst>
  <dgm:cxnLst>
    <dgm:cxn modelId="{3CE77A07-6DFF-4D8F-8105-BB5D992983F2}" srcId="{D5FD4473-9F88-4C37-827E-24F1547C7A28}" destId="{4485CC5D-0C6E-4BB7-B8E6-CB80A2207D72}" srcOrd="2" destOrd="0" parTransId="{FBAD2BD0-12F8-4541-9293-E5AD23487F79}" sibTransId="{30DB4E70-F44F-4C0A-BFA7-AE0A1DD55F36}"/>
    <dgm:cxn modelId="{D1B6EE09-FFF0-4404-AED9-ED80A8A46380}" type="presOf" srcId="{38C15A51-7CD6-4391-985D-6F4E23487A1F}" destId="{DAE1C616-3AD8-4C07-BB85-CC22C38569C3}" srcOrd="0" destOrd="0" presId="urn:microsoft.com/office/officeart/2005/8/layout/hList1"/>
    <dgm:cxn modelId="{6528BB17-2C68-48DC-9308-4AC8A33C6555}" srcId="{D4DEED19-9C41-463A-AE5F-F09604860E08}" destId="{B7A52909-5448-45F3-A4D8-F77DA0108D24}" srcOrd="2" destOrd="0" parTransId="{C3D0825D-9557-4C4B-B2C4-86317FE4E812}" sibTransId="{0E09ACE1-327D-4954-A5B7-E7729FE684BD}"/>
    <dgm:cxn modelId="{8B34371C-E190-48FB-8BD9-C7E38ED3CA25}" srcId="{D5FD4473-9F88-4C37-827E-24F1547C7A28}" destId="{B8B6CBB2-DD1F-48D4-A0D5-AD80210CD5DF}" srcOrd="5" destOrd="0" parTransId="{BD272442-E6A7-4906-B83D-229D892371CC}" sibTransId="{88387D83-E35E-43B2-9EB9-449C299912C6}"/>
    <dgm:cxn modelId="{8DE25C1F-5884-4CB6-B36C-8A50F55BFF41}" type="presOf" srcId="{07804F38-CF79-458D-9D12-1B80D471F61E}" destId="{DAE1C616-3AD8-4C07-BB85-CC22C38569C3}" srcOrd="0" destOrd="3" presId="urn:microsoft.com/office/officeart/2005/8/layout/hList1"/>
    <dgm:cxn modelId="{5F5D9B1F-E740-4AF0-B8EB-B57A5E18E79D}" type="presOf" srcId="{B7A52909-5448-45F3-A4D8-F77DA0108D24}" destId="{DAE1C616-3AD8-4C07-BB85-CC22C38569C3}" srcOrd="0" destOrd="2" presId="urn:microsoft.com/office/officeart/2005/8/layout/hList1"/>
    <dgm:cxn modelId="{E38FDB28-15EF-4AE7-BBAD-C6B294FFBE1C}" type="presOf" srcId="{2B4A896B-A5B9-4B25-A090-66A7A99E4071}" destId="{83492504-FD3A-4A6B-BD34-55E6E381CEBD}" srcOrd="0" destOrd="3" presId="urn:microsoft.com/office/officeart/2005/8/layout/hList1"/>
    <dgm:cxn modelId="{06299C30-1314-4EA8-99A1-5168A3C600BD}" type="presOf" srcId="{60D4D27F-002D-4E6D-A879-D3A6B941F77F}" destId="{DAE1C616-3AD8-4C07-BB85-CC22C38569C3}" srcOrd="0" destOrd="4" presId="urn:microsoft.com/office/officeart/2005/8/layout/hList1"/>
    <dgm:cxn modelId="{12916239-988D-40F3-88E2-D28E10FEA693}" type="presOf" srcId="{B8B6CBB2-DD1F-48D4-A0D5-AD80210CD5DF}" destId="{83492504-FD3A-4A6B-BD34-55E6E381CEBD}" srcOrd="0" destOrd="5" presId="urn:microsoft.com/office/officeart/2005/8/layout/hList1"/>
    <dgm:cxn modelId="{51DAF740-8963-40A8-A146-27BE44C1DD9E}" srcId="{D5FD4473-9F88-4C37-827E-24F1547C7A28}" destId="{8B0737C4-286F-4BDA-930C-93361B9A1CD6}" srcOrd="1" destOrd="0" parTransId="{30FAE08F-6B99-4552-A6C3-23433B652AD0}" sibTransId="{70B13CEA-DDF4-4A32-9D35-B5A77A6A678B}"/>
    <dgm:cxn modelId="{42B2775C-DFF0-4283-A167-E70B7C1CF691}" type="presOf" srcId="{1E3595D7-BB6F-4242-8BED-5A8D1897A67E}" destId="{CE6060D5-B4B6-457E-A925-CBA0299202A7}" srcOrd="0" destOrd="0" presId="urn:microsoft.com/office/officeart/2005/8/layout/hList1"/>
    <dgm:cxn modelId="{68A23464-91A5-4EB3-A965-992261E20EE3}" srcId="{D4DEED19-9C41-463A-AE5F-F09604860E08}" destId="{75B68350-C0AC-41D4-AB03-E365AE5D03E4}" srcOrd="5" destOrd="0" parTransId="{911D1661-9065-486F-9883-1BAA9A4356CE}" sibTransId="{3303688A-3449-4B9B-8E03-64C8D30A5562}"/>
    <dgm:cxn modelId="{48FF3765-BE00-41C1-A70F-14769D463483}" srcId="{D5FD4473-9F88-4C37-827E-24F1547C7A28}" destId="{D6ADC5FC-804F-4E09-8407-1A631335D79B}" srcOrd="0" destOrd="0" parTransId="{AC710C28-50F2-492C-B9F7-EB6DAA77B149}" sibTransId="{8A98BE88-0D77-4CE6-9C8E-829EECEAD57F}"/>
    <dgm:cxn modelId="{0E2FB765-52CC-41BC-B12F-D3B46E9C6224}" srcId="{D4DEED19-9C41-463A-AE5F-F09604860E08}" destId="{EAAAC5B3-119B-4E20-B1E5-F3201665C85E}" srcOrd="1" destOrd="0" parTransId="{C7D227A9-113A-4FC2-9BD6-91AC0DFCBF05}" sibTransId="{A32EC90A-02C0-4182-968B-B0F8086220CD}"/>
    <dgm:cxn modelId="{03472B68-33A4-4771-849D-2F66D5BB123B}" type="presOf" srcId="{D5FD4473-9F88-4C37-827E-24F1547C7A28}" destId="{9BA6AD0D-F1AC-4AEB-9AE5-C72D3782FC4C}" srcOrd="0" destOrd="0" presId="urn:microsoft.com/office/officeart/2005/8/layout/hList1"/>
    <dgm:cxn modelId="{6273AD4B-9CEA-426E-9845-C8931DA46D95}" srcId="{1E3595D7-BB6F-4242-8BED-5A8D1897A67E}" destId="{D5FD4473-9F88-4C37-827E-24F1547C7A28}" srcOrd="1" destOrd="0" parTransId="{E81DC45F-A624-45CB-9B58-DC192EA6C222}" sibTransId="{EFA937C3-CB7C-4E04-B97C-CF14DE0DBEB9}"/>
    <dgm:cxn modelId="{BC52DD6E-05D9-479F-A5C8-7AD7A1E96069}" type="presOf" srcId="{4EBBE484-A6C3-489D-B7D8-9D793A01A433}" destId="{83492504-FD3A-4A6B-BD34-55E6E381CEBD}" srcOrd="0" destOrd="4" presId="urn:microsoft.com/office/officeart/2005/8/layout/hList1"/>
    <dgm:cxn modelId="{A46FC377-2FC3-4CF3-A3E8-6714C51AA34C}" srcId="{D5FD4473-9F88-4C37-827E-24F1547C7A28}" destId="{4EBBE484-A6C3-489D-B7D8-9D793A01A433}" srcOrd="4" destOrd="0" parTransId="{F62C6069-DD86-4522-977F-CC6546688C98}" sibTransId="{1050A5AB-5DBD-4DA1-8548-47A632756305}"/>
    <dgm:cxn modelId="{7BC79779-EEFB-47B6-8C98-62DCB81F5FD5}" srcId="{1E3595D7-BB6F-4242-8BED-5A8D1897A67E}" destId="{D4DEED19-9C41-463A-AE5F-F09604860E08}" srcOrd="0" destOrd="0" parTransId="{05892A77-D141-4BDC-B237-AE379E034414}" sibTransId="{C7D335C3-20F6-49E5-83B0-ABE0E4DF6ABF}"/>
    <dgm:cxn modelId="{B921F67A-E34D-4462-B7E8-4D8F5289AACC}" type="presOf" srcId="{8B0737C4-286F-4BDA-930C-93361B9A1CD6}" destId="{83492504-FD3A-4A6B-BD34-55E6E381CEBD}" srcOrd="0" destOrd="1" presId="urn:microsoft.com/office/officeart/2005/8/layout/hList1"/>
    <dgm:cxn modelId="{40CB0880-B7AA-43D2-9173-EE14D99B522C}" type="presOf" srcId="{EAAAC5B3-119B-4E20-B1E5-F3201665C85E}" destId="{DAE1C616-3AD8-4C07-BB85-CC22C38569C3}" srcOrd="0" destOrd="1" presId="urn:microsoft.com/office/officeart/2005/8/layout/hList1"/>
    <dgm:cxn modelId="{78C925AB-2124-42DA-ADA0-B561EA8A761A}" srcId="{D4DEED19-9C41-463A-AE5F-F09604860E08}" destId="{38C15A51-7CD6-4391-985D-6F4E23487A1F}" srcOrd="0" destOrd="0" parTransId="{848EF6F3-422F-42F3-A6BC-6BD46E1D0726}" sibTransId="{1FF1AB02-90AE-4DF3-9B0B-779882DD311B}"/>
    <dgm:cxn modelId="{AE576CB1-795D-4748-95B8-864121486C82}" srcId="{D4DEED19-9C41-463A-AE5F-F09604860E08}" destId="{60D4D27F-002D-4E6D-A879-D3A6B941F77F}" srcOrd="4" destOrd="0" parTransId="{9EB0FB66-C875-4072-8600-54EA3F302D17}" sibTransId="{89CF28C0-169B-45F0-BF9A-FD4137626B03}"/>
    <dgm:cxn modelId="{F5EDC4B1-774F-4508-9068-E518A314C468}" type="presOf" srcId="{4485CC5D-0C6E-4BB7-B8E6-CB80A2207D72}" destId="{83492504-FD3A-4A6B-BD34-55E6E381CEBD}" srcOrd="0" destOrd="2" presId="urn:microsoft.com/office/officeart/2005/8/layout/hList1"/>
    <dgm:cxn modelId="{02B81DC5-1850-4DE9-BB2B-023A0E8BC463}" type="presOf" srcId="{75B68350-C0AC-41D4-AB03-E365AE5D03E4}" destId="{DAE1C616-3AD8-4C07-BB85-CC22C38569C3}" srcOrd="0" destOrd="5" presId="urn:microsoft.com/office/officeart/2005/8/layout/hList1"/>
    <dgm:cxn modelId="{9D32E1D6-6978-4AC1-AC15-0B3BD70B30D3}" srcId="{D5FD4473-9F88-4C37-827E-24F1547C7A28}" destId="{2B4A896B-A5B9-4B25-A090-66A7A99E4071}" srcOrd="3" destOrd="0" parTransId="{2DD25E0E-1363-4847-B491-9E64A0DB223B}" sibTransId="{CC10479A-37D6-4313-A106-9EBAD4B7A2A3}"/>
    <dgm:cxn modelId="{B14635E1-AB98-4BB5-8BB2-1E0BAD727275}" type="presOf" srcId="{D6ADC5FC-804F-4E09-8407-1A631335D79B}" destId="{83492504-FD3A-4A6B-BD34-55E6E381CEBD}" srcOrd="0" destOrd="0" presId="urn:microsoft.com/office/officeart/2005/8/layout/hList1"/>
    <dgm:cxn modelId="{985C05E2-CFDF-437D-BF7E-86CAB6B8650C}" srcId="{D4DEED19-9C41-463A-AE5F-F09604860E08}" destId="{07804F38-CF79-458D-9D12-1B80D471F61E}" srcOrd="3" destOrd="0" parTransId="{6500C860-F6C6-43B8-9255-BBB8DAF24FED}" sibTransId="{7D69C708-0969-424A-90D5-159F82AA5302}"/>
    <dgm:cxn modelId="{E7AB6BEB-290F-4AD1-9C96-74143712FDB5}" type="presOf" srcId="{D4DEED19-9C41-463A-AE5F-F09604860E08}" destId="{295972C8-1D57-4E63-A312-BB393EE78D0A}" srcOrd="0" destOrd="0" presId="urn:microsoft.com/office/officeart/2005/8/layout/hList1"/>
    <dgm:cxn modelId="{13295F6D-AE20-460A-A24A-20495E1E16C4}" type="presParOf" srcId="{CE6060D5-B4B6-457E-A925-CBA0299202A7}" destId="{62DFFAD4-1F08-4769-8482-E71779FB6A70}" srcOrd="0" destOrd="0" presId="urn:microsoft.com/office/officeart/2005/8/layout/hList1"/>
    <dgm:cxn modelId="{6A951E06-ED25-4048-AACE-613582424220}" type="presParOf" srcId="{62DFFAD4-1F08-4769-8482-E71779FB6A70}" destId="{295972C8-1D57-4E63-A312-BB393EE78D0A}" srcOrd="0" destOrd="0" presId="urn:microsoft.com/office/officeart/2005/8/layout/hList1"/>
    <dgm:cxn modelId="{0A8F253B-C580-4E9E-BBD9-C7C421514D19}" type="presParOf" srcId="{62DFFAD4-1F08-4769-8482-E71779FB6A70}" destId="{DAE1C616-3AD8-4C07-BB85-CC22C38569C3}" srcOrd="1" destOrd="0" presId="urn:microsoft.com/office/officeart/2005/8/layout/hList1"/>
    <dgm:cxn modelId="{22710737-A23E-471D-8C97-44A62F6F6AB3}" type="presParOf" srcId="{CE6060D5-B4B6-457E-A925-CBA0299202A7}" destId="{93E75CE7-62CC-4BCD-A529-22ED6F8B3280}" srcOrd="1" destOrd="0" presId="urn:microsoft.com/office/officeart/2005/8/layout/hList1"/>
    <dgm:cxn modelId="{1F42ED59-7B21-4B30-B959-12F76EB4A86B}" type="presParOf" srcId="{CE6060D5-B4B6-457E-A925-CBA0299202A7}" destId="{89BEA3FA-CF9D-4125-9942-3B1472C67E0B}" srcOrd="2" destOrd="0" presId="urn:microsoft.com/office/officeart/2005/8/layout/hList1"/>
    <dgm:cxn modelId="{7B1F253A-A7E1-4EE1-AB9F-DEC9274F964C}" type="presParOf" srcId="{89BEA3FA-CF9D-4125-9942-3B1472C67E0B}" destId="{9BA6AD0D-F1AC-4AEB-9AE5-C72D3782FC4C}" srcOrd="0" destOrd="0" presId="urn:microsoft.com/office/officeart/2005/8/layout/hList1"/>
    <dgm:cxn modelId="{C6385989-0141-49A0-B78E-FD3366CCB846}" type="presParOf" srcId="{89BEA3FA-CF9D-4125-9942-3B1472C67E0B}" destId="{83492504-FD3A-4A6B-BD34-55E6E381CE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A46891-9222-4138-B6EF-42640704693B}"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7CE6CED6-4CF9-4F25-A777-66CAAC1DFB0A}">
      <dgm:prSet custT="1"/>
      <dgm:spPr>
        <a:solidFill>
          <a:schemeClr val="accent1">
            <a:lumMod val="50000"/>
          </a:schemeClr>
        </a:solidFill>
      </dgm:spPr>
      <dgm:t>
        <a:bodyPr/>
        <a:lstStyle/>
        <a:p>
          <a:pPr algn="ctr"/>
          <a:r>
            <a:rPr lang="en-US" sz="2600" b="1" baseline="0" dirty="0"/>
            <a:t>MS4 Renewal Timeline</a:t>
          </a:r>
        </a:p>
      </dgm:t>
    </dgm:pt>
    <dgm:pt modelId="{30E33D67-A8CA-4BC7-9D53-41C3CDEDC39C}" type="parTrans" cxnId="{E25DE3B1-4F2C-408E-9555-B36DDF80C68C}">
      <dgm:prSet/>
      <dgm:spPr/>
      <dgm:t>
        <a:bodyPr/>
        <a:lstStyle/>
        <a:p>
          <a:pPr algn="ctr"/>
          <a:endParaRPr lang="en-US" sz="2600" baseline="0"/>
        </a:p>
      </dgm:t>
    </dgm:pt>
    <dgm:pt modelId="{D0D84BCE-EEAB-4C52-B8EA-63A934EF0514}" type="sibTrans" cxnId="{E25DE3B1-4F2C-408E-9555-B36DDF80C68C}">
      <dgm:prSet custT="1"/>
      <dgm:spPr>
        <a:solidFill>
          <a:schemeClr val="accent6">
            <a:alpha val="90000"/>
          </a:schemeClr>
        </a:solidFill>
      </dgm:spPr>
      <dgm:t>
        <a:bodyPr/>
        <a:lstStyle/>
        <a:p>
          <a:pPr algn="ctr"/>
          <a:endParaRPr lang="en-US" sz="2600" baseline="0"/>
        </a:p>
      </dgm:t>
    </dgm:pt>
    <dgm:pt modelId="{08ABD4A4-96A5-4F21-BCE2-060DD042D083}">
      <dgm:prSet custT="1"/>
      <dgm:spPr>
        <a:solidFill>
          <a:schemeClr val="accent1">
            <a:lumMod val="50000"/>
          </a:schemeClr>
        </a:solidFill>
      </dgm:spPr>
      <dgm:t>
        <a:bodyPr/>
        <a:lstStyle/>
        <a:p>
          <a:pPr algn="ctr"/>
          <a:r>
            <a:rPr lang="en-US" sz="2600" b="1" baseline="0" dirty="0"/>
            <a:t>Brief Overview of Existing Permit</a:t>
          </a:r>
        </a:p>
      </dgm:t>
    </dgm:pt>
    <dgm:pt modelId="{DD3D4E66-BF95-4D63-A70F-F6EC2D3CFE64}" type="parTrans" cxnId="{8A88CC2D-C882-4180-96A9-F4CD3D3360DF}">
      <dgm:prSet/>
      <dgm:spPr/>
      <dgm:t>
        <a:bodyPr/>
        <a:lstStyle/>
        <a:p>
          <a:pPr algn="ctr"/>
          <a:endParaRPr lang="en-US" sz="2600" baseline="0"/>
        </a:p>
      </dgm:t>
    </dgm:pt>
    <dgm:pt modelId="{C4B05A73-1F73-44D3-94E3-F641AFC1BEBB}" type="sibTrans" cxnId="{8A88CC2D-C882-4180-96A9-F4CD3D3360DF}">
      <dgm:prSet custT="1"/>
      <dgm:spPr>
        <a:solidFill>
          <a:schemeClr val="accent6">
            <a:alpha val="90000"/>
          </a:schemeClr>
        </a:solidFill>
      </dgm:spPr>
      <dgm:t>
        <a:bodyPr/>
        <a:lstStyle/>
        <a:p>
          <a:pPr algn="ctr"/>
          <a:endParaRPr lang="en-US" sz="2600" baseline="0"/>
        </a:p>
      </dgm:t>
    </dgm:pt>
    <dgm:pt modelId="{A40FB0CE-B986-4DD8-9889-B29DF6ACDD86}">
      <dgm:prSet custT="1"/>
      <dgm:spPr>
        <a:solidFill>
          <a:schemeClr val="accent1">
            <a:lumMod val="50000"/>
          </a:schemeClr>
        </a:solidFill>
      </dgm:spPr>
      <dgm:t>
        <a:bodyPr/>
        <a:lstStyle/>
        <a:p>
          <a:pPr algn="ctr"/>
          <a:r>
            <a:rPr lang="en-US" sz="2600" b="1" baseline="0" dirty="0"/>
            <a:t>Proposed Changes</a:t>
          </a:r>
        </a:p>
      </dgm:t>
    </dgm:pt>
    <dgm:pt modelId="{A11FEFD6-638A-4DF4-A5CC-DBEF2FE6A8BA}" type="parTrans" cxnId="{F9D1375A-5919-4958-8C41-0E5FB1C8617D}">
      <dgm:prSet/>
      <dgm:spPr/>
      <dgm:t>
        <a:bodyPr/>
        <a:lstStyle/>
        <a:p>
          <a:pPr algn="ctr"/>
          <a:endParaRPr lang="en-US" sz="2600" baseline="0"/>
        </a:p>
      </dgm:t>
    </dgm:pt>
    <dgm:pt modelId="{E2E8BF88-186F-427A-897D-4D4869E522E6}" type="sibTrans" cxnId="{F9D1375A-5919-4958-8C41-0E5FB1C8617D}">
      <dgm:prSet custT="1"/>
      <dgm:spPr>
        <a:solidFill>
          <a:schemeClr val="accent6">
            <a:alpha val="90000"/>
          </a:schemeClr>
        </a:solidFill>
        <a:ln>
          <a:solidFill>
            <a:schemeClr val="accent6">
              <a:alpha val="90000"/>
            </a:schemeClr>
          </a:solidFill>
        </a:ln>
      </dgm:spPr>
      <dgm:t>
        <a:bodyPr/>
        <a:lstStyle/>
        <a:p>
          <a:pPr algn="ctr"/>
          <a:endParaRPr lang="en-US" sz="2600" baseline="0"/>
        </a:p>
      </dgm:t>
    </dgm:pt>
    <dgm:pt modelId="{A712B29D-F0C1-4057-B5FE-2AF40D2A9FDF}">
      <dgm:prSet custT="1"/>
      <dgm:spPr>
        <a:solidFill>
          <a:srgbClr val="0875C8"/>
        </a:solidFill>
      </dgm:spPr>
      <dgm:t>
        <a:bodyPr/>
        <a:lstStyle/>
        <a:p>
          <a:pPr algn="ctr"/>
          <a:r>
            <a:rPr lang="en-US" sz="2600" b="1" baseline="0" dirty="0"/>
            <a:t>Stakeholder Discussion</a:t>
          </a:r>
        </a:p>
      </dgm:t>
    </dgm:pt>
    <dgm:pt modelId="{5B998F4E-F909-4BC3-BC43-EC76F2CF7844}" type="parTrans" cxnId="{28B786A5-28D0-4F80-AFE0-8246CF8185DD}">
      <dgm:prSet/>
      <dgm:spPr/>
      <dgm:t>
        <a:bodyPr/>
        <a:lstStyle/>
        <a:p>
          <a:pPr algn="ctr"/>
          <a:endParaRPr lang="en-US" sz="2600" baseline="0"/>
        </a:p>
      </dgm:t>
    </dgm:pt>
    <dgm:pt modelId="{E7F2D88F-C807-4123-AED8-EC4A9330C3CE}" type="sibTrans" cxnId="{28B786A5-28D0-4F80-AFE0-8246CF8185DD}">
      <dgm:prSet/>
      <dgm:spPr/>
      <dgm:t>
        <a:bodyPr/>
        <a:lstStyle/>
        <a:p>
          <a:pPr algn="ctr"/>
          <a:endParaRPr lang="en-US" sz="2600" baseline="0"/>
        </a:p>
      </dgm:t>
    </dgm:pt>
    <dgm:pt modelId="{C74BDF4D-5E63-47C2-8C8D-A53CCDA77A4F}">
      <dgm:prSet custT="1"/>
      <dgm:spPr>
        <a:solidFill>
          <a:schemeClr val="accent1">
            <a:lumMod val="50000"/>
          </a:schemeClr>
        </a:solidFill>
      </dgm:spPr>
      <dgm:t>
        <a:bodyPr/>
        <a:lstStyle/>
        <a:p>
          <a:pPr algn="ctr"/>
          <a:r>
            <a:rPr lang="en-US" sz="2600" b="1" baseline="0" dirty="0"/>
            <a:t>Goals and Objectives</a:t>
          </a:r>
        </a:p>
      </dgm:t>
    </dgm:pt>
    <dgm:pt modelId="{1CABA344-394A-4856-9FC0-7E8EEBDB19E8}" type="parTrans" cxnId="{02E8C14E-55D0-48FE-9F4A-516C22F65B07}">
      <dgm:prSet/>
      <dgm:spPr/>
      <dgm:t>
        <a:bodyPr/>
        <a:lstStyle/>
        <a:p>
          <a:endParaRPr lang="en-US"/>
        </a:p>
      </dgm:t>
    </dgm:pt>
    <dgm:pt modelId="{AB49E4C7-2061-4BCB-91A4-A469B5137E4F}" type="sibTrans" cxnId="{02E8C14E-55D0-48FE-9F4A-516C22F65B07}">
      <dgm:prSet/>
      <dgm:spPr>
        <a:solidFill>
          <a:schemeClr val="accent6">
            <a:alpha val="90000"/>
          </a:schemeClr>
        </a:solidFill>
      </dgm:spPr>
      <dgm:t>
        <a:bodyPr/>
        <a:lstStyle/>
        <a:p>
          <a:endParaRPr lang="en-US"/>
        </a:p>
      </dgm:t>
    </dgm:pt>
    <dgm:pt modelId="{67277AF5-48D2-4280-8464-D789744103B8}" type="pres">
      <dgm:prSet presAssocID="{FFA46891-9222-4138-B6EF-42640704693B}" presName="outerComposite" presStyleCnt="0">
        <dgm:presLayoutVars>
          <dgm:chMax val="5"/>
          <dgm:dir/>
          <dgm:resizeHandles val="exact"/>
        </dgm:presLayoutVars>
      </dgm:prSet>
      <dgm:spPr/>
    </dgm:pt>
    <dgm:pt modelId="{46A61BBE-1A60-4343-A524-94CFFA59832E}" type="pres">
      <dgm:prSet presAssocID="{FFA46891-9222-4138-B6EF-42640704693B}" presName="dummyMaxCanvas" presStyleCnt="0">
        <dgm:presLayoutVars/>
      </dgm:prSet>
      <dgm:spPr/>
    </dgm:pt>
    <dgm:pt modelId="{EC245DF3-AB1D-4612-979F-9BDC5A1E0D57}" type="pres">
      <dgm:prSet presAssocID="{FFA46891-9222-4138-B6EF-42640704693B}" presName="FiveNodes_1" presStyleLbl="node1" presStyleIdx="0" presStyleCnt="5">
        <dgm:presLayoutVars>
          <dgm:bulletEnabled val="1"/>
        </dgm:presLayoutVars>
      </dgm:prSet>
      <dgm:spPr/>
    </dgm:pt>
    <dgm:pt modelId="{51B0C0F3-BECB-4447-94E8-D12774518C41}" type="pres">
      <dgm:prSet presAssocID="{FFA46891-9222-4138-B6EF-42640704693B}" presName="FiveNodes_2" presStyleLbl="node1" presStyleIdx="1" presStyleCnt="5">
        <dgm:presLayoutVars>
          <dgm:bulletEnabled val="1"/>
        </dgm:presLayoutVars>
      </dgm:prSet>
      <dgm:spPr/>
    </dgm:pt>
    <dgm:pt modelId="{C93A330A-428D-46DC-9744-8F8511B47BCE}" type="pres">
      <dgm:prSet presAssocID="{FFA46891-9222-4138-B6EF-42640704693B}" presName="FiveNodes_3" presStyleLbl="node1" presStyleIdx="2" presStyleCnt="5">
        <dgm:presLayoutVars>
          <dgm:bulletEnabled val="1"/>
        </dgm:presLayoutVars>
      </dgm:prSet>
      <dgm:spPr/>
    </dgm:pt>
    <dgm:pt modelId="{46294D88-46D0-4E42-951D-64951A0DCE70}" type="pres">
      <dgm:prSet presAssocID="{FFA46891-9222-4138-B6EF-42640704693B}" presName="FiveNodes_4" presStyleLbl="node1" presStyleIdx="3" presStyleCnt="5">
        <dgm:presLayoutVars>
          <dgm:bulletEnabled val="1"/>
        </dgm:presLayoutVars>
      </dgm:prSet>
      <dgm:spPr/>
    </dgm:pt>
    <dgm:pt modelId="{20B49762-6EC2-4F55-AE98-2AAE78D12171}" type="pres">
      <dgm:prSet presAssocID="{FFA46891-9222-4138-B6EF-42640704693B}" presName="FiveNodes_5" presStyleLbl="node1" presStyleIdx="4" presStyleCnt="5">
        <dgm:presLayoutVars>
          <dgm:bulletEnabled val="1"/>
        </dgm:presLayoutVars>
      </dgm:prSet>
      <dgm:spPr/>
    </dgm:pt>
    <dgm:pt modelId="{53F8BB4D-C058-47DE-B9D4-C49C88934603}" type="pres">
      <dgm:prSet presAssocID="{FFA46891-9222-4138-B6EF-42640704693B}" presName="FiveConn_1-2" presStyleLbl="fgAccFollowNode1" presStyleIdx="0" presStyleCnt="4">
        <dgm:presLayoutVars>
          <dgm:bulletEnabled val="1"/>
        </dgm:presLayoutVars>
      </dgm:prSet>
      <dgm:spPr/>
    </dgm:pt>
    <dgm:pt modelId="{F6EDDC92-6FED-4007-9694-2A625D2B9D94}" type="pres">
      <dgm:prSet presAssocID="{FFA46891-9222-4138-B6EF-42640704693B}" presName="FiveConn_2-3" presStyleLbl="fgAccFollowNode1" presStyleIdx="1" presStyleCnt="4">
        <dgm:presLayoutVars>
          <dgm:bulletEnabled val="1"/>
        </dgm:presLayoutVars>
      </dgm:prSet>
      <dgm:spPr/>
    </dgm:pt>
    <dgm:pt modelId="{50C77048-7DCA-472A-9E04-A819CADC92FE}" type="pres">
      <dgm:prSet presAssocID="{FFA46891-9222-4138-B6EF-42640704693B}" presName="FiveConn_3-4" presStyleLbl="fgAccFollowNode1" presStyleIdx="2" presStyleCnt="4">
        <dgm:presLayoutVars>
          <dgm:bulletEnabled val="1"/>
        </dgm:presLayoutVars>
      </dgm:prSet>
      <dgm:spPr/>
    </dgm:pt>
    <dgm:pt modelId="{A3030432-D5D2-417C-913E-A9891486D998}" type="pres">
      <dgm:prSet presAssocID="{FFA46891-9222-4138-B6EF-42640704693B}" presName="FiveConn_4-5" presStyleLbl="fgAccFollowNode1" presStyleIdx="3" presStyleCnt="4">
        <dgm:presLayoutVars>
          <dgm:bulletEnabled val="1"/>
        </dgm:presLayoutVars>
      </dgm:prSet>
      <dgm:spPr/>
    </dgm:pt>
    <dgm:pt modelId="{10314C7E-414B-4FF7-975C-B9D693CB1A04}" type="pres">
      <dgm:prSet presAssocID="{FFA46891-9222-4138-B6EF-42640704693B}" presName="FiveNodes_1_text" presStyleLbl="node1" presStyleIdx="4" presStyleCnt="5">
        <dgm:presLayoutVars>
          <dgm:bulletEnabled val="1"/>
        </dgm:presLayoutVars>
      </dgm:prSet>
      <dgm:spPr/>
    </dgm:pt>
    <dgm:pt modelId="{65893FBB-1ACE-4DD7-80A9-946052DF8C34}" type="pres">
      <dgm:prSet presAssocID="{FFA46891-9222-4138-B6EF-42640704693B}" presName="FiveNodes_2_text" presStyleLbl="node1" presStyleIdx="4" presStyleCnt="5">
        <dgm:presLayoutVars>
          <dgm:bulletEnabled val="1"/>
        </dgm:presLayoutVars>
      </dgm:prSet>
      <dgm:spPr/>
    </dgm:pt>
    <dgm:pt modelId="{06DF70AE-647C-4737-A97A-EC034D262C1C}" type="pres">
      <dgm:prSet presAssocID="{FFA46891-9222-4138-B6EF-42640704693B}" presName="FiveNodes_3_text" presStyleLbl="node1" presStyleIdx="4" presStyleCnt="5">
        <dgm:presLayoutVars>
          <dgm:bulletEnabled val="1"/>
        </dgm:presLayoutVars>
      </dgm:prSet>
      <dgm:spPr/>
    </dgm:pt>
    <dgm:pt modelId="{063A6730-ADAB-4408-860C-C22D7B4727A9}" type="pres">
      <dgm:prSet presAssocID="{FFA46891-9222-4138-B6EF-42640704693B}" presName="FiveNodes_4_text" presStyleLbl="node1" presStyleIdx="4" presStyleCnt="5">
        <dgm:presLayoutVars>
          <dgm:bulletEnabled val="1"/>
        </dgm:presLayoutVars>
      </dgm:prSet>
      <dgm:spPr/>
    </dgm:pt>
    <dgm:pt modelId="{14B1046B-9936-4CA6-9F17-6D73B612EBE7}" type="pres">
      <dgm:prSet presAssocID="{FFA46891-9222-4138-B6EF-42640704693B}" presName="FiveNodes_5_text" presStyleLbl="node1" presStyleIdx="4" presStyleCnt="5">
        <dgm:presLayoutVars>
          <dgm:bulletEnabled val="1"/>
        </dgm:presLayoutVars>
      </dgm:prSet>
      <dgm:spPr/>
    </dgm:pt>
  </dgm:ptLst>
  <dgm:cxnLst>
    <dgm:cxn modelId="{8B6F2501-0A06-461E-85D5-12503D580459}" type="presOf" srcId="{08ABD4A4-96A5-4F21-BCE2-060DD042D083}" destId="{06DF70AE-647C-4737-A97A-EC034D262C1C}" srcOrd="1" destOrd="0" presId="urn:microsoft.com/office/officeart/2005/8/layout/vProcess5"/>
    <dgm:cxn modelId="{7A090F03-097A-4369-8F26-2784F2D67C8E}" type="presOf" srcId="{08ABD4A4-96A5-4F21-BCE2-060DD042D083}" destId="{C93A330A-428D-46DC-9744-8F8511B47BCE}" srcOrd="0" destOrd="0" presId="urn:microsoft.com/office/officeart/2005/8/layout/vProcess5"/>
    <dgm:cxn modelId="{A0401D13-37D0-45E4-A30F-D26A6106DF32}" type="presOf" srcId="{C74BDF4D-5E63-47C2-8C8D-A53CCDA77A4F}" destId="{EC245DF3-AB1D-4612-979F-9BDC5A1E0D57}" srcOrd="0" destOrd="0" presId="urn:microsoft.com/office/officeart/2005/8/layout/vProcess5"/>
    <dgm:cxn modelId="{0132B619-B822-472F-BFAD-199C7C54580F}" type="presOf" srcId="{FFA46891-9222-4138-B6EF-42640704693B}" destId="{67277AF5-48D2-4280-8464-D789744103B8}" srcOrd="0" destOrd="0" presId="urn:microsoft.com/office/officeart/2005/8/layout/vProcess5"/>
    <dgm:cxn modelId="{2A2CDE20-E2FA-4261-A36E-B04D6D518248}" type="presOf" srcId="{E2E8BF88-186F-427A-897D-4D4869E522E6}" destId="{A3030432-D5D2-417C-913E-A9891486D998}" srcOrd="0" destOrd="0" presId="urn:microsoft.com/office/officeart/2005/8/layout/vProcess5"/>
    <dgm:cxn modelId="{D6AC2C27-F93B-41D6-865F-1F89B2BB273A}" type="presOf" srcId="{C4B05A73-1F73-44D3-94E3-F641AFC1BEBB}" destId="{50C77048-7DCA-472A-9E04-A819CADC92FE}" srcOrd="0" destOrd="0" presId="urn:microsoft.com/office/officeart/2005/8/layout/vProcess5"/>
    <dgm:cxn modelId="{8A88CC2D-C882-4180-96A9-F4CD3D3360DF}" srcId="{FFA46891-9222-4138-B6EF-42640704693B}" destId="{08ABD4A4-96A5-4F21-BCE2-060DD042D083}" srcOrd="2" destOrd="0" parTransId="{DD3D4E66-BF95-4D63-A70F-F6EC2D3CFE64}" sibTransId="{C4B05A73-1F73-44D3-94E3-F641AFC1BEBB}"/>
    <dgm:cxn modelId="{9CCA6548-D530-4A97-91D3-7EFD9C8DDF05}" type="presOf" srcId="{7CE6CED6-4CF9-4F25-A777-66CAAC1DFB0A}" destId="{51B0C0F3-BECB-4447-94E8-D12774518C41}" srcOrd="0" destOrd="0" presId="urn:microsoft.com/office/officeart/2005/8/layout/vProcess5"/>
    <dgm:cxn modelId="{0F946E4D-AA98-4C99-ACF7-353DC6AD483A}" type="presOf" srcId="{A40FB0CE-B986-4DD8-9889-B29DF6ACDD86}" destId="{46294D88-46D0-4E42-951D-64951A0DCE70}" srcOrd="0" destOrd="0" presId="urn:microsoft.com/office/officeart/2005/8/layout/vProcess5"/>
    <dgm:cxn modelId="{02E8C14E-55D0-48FE-9F4A-516C22F65B07}" srcId="{FFA46891-9222-4138-B6EF-42640704693B}" destId="{C74BDF4D-5E63-47C2-8C8D-A53CCDA77A4F}" srcOrd="0" destOrd="0" parTransId="{1CABA344-394A-4856-9FC0-7E8EEBDB19E8}" sibTransId="{AB49E4C7-2061-4BCB-91A4-A469B5137E4F}"/>
    <dgm:cxn modelId="{9302ED4F-E91B-42E6-96ED-E62C2BE8B187}" type="presOf" srcId="{C74BDF4D-5E63-47C2-8C8D-A53CCDA77A4F}" destId="{10314C7E-414B-4FF7-975C-B9D693CB1A04}" srcOrd="1" destOrd="0" presId="urn:microsoft.com/office/officeart/2005/8/layout/vProcess5"/>
    <dgm:cxn modelId="{452D6A70-E6BD-4D88-8955-9E7084A3E789}" type="presOf" srcId="{A712B29D-F0C1-4057-B5FE-2AF40D2A9FDF}" destId="{20B49762-6EC2-4F55-AE98-2AAE78D12171}" srcOrd="0" destOrd="0" presId="urn:microsoft.com/office/officeart/2005/8/layout/vProcess5"/>
    <dgm:cxn modelId="{BBB06B58-6491-4E9A-887A-C81CD7E48629}" type="presOf" srcId="{AB49E4C7-2061-4BCB-91A4-A469B5137E4F}" destId="{53F8BB4D-C058-47DE-B9D4-C49C88934603}" srcOrd="0" destOrd="0" presId="urn:microsoft.com/office/officeart/2005/8/layout/vProcess5"/>
    <dgm:cxn modelId="{1B16AD79-548C-47E2-9024-287D9D8D7A98}" type="presOf" srcId="{7CE6CED6-4CF9-4F25-A777-66CAAC1DFB0A}" destId="{65893FBB-1ACE-4DD7-80A9-946052DF8C34}" srcOrd="1" destOrd="0" presId="urn:microsoft.com/office/officeart/2005/8/layout/vProcess5"/>
    <dgm:cxn modelId="{F9D1375A-5919-4958-8C41-0E5FB1C8617D}" srcId="{FFA46891-9222-4138-B6EF-42640704693B}" destId="{A40FB0CE-B986-4DD8-9889-B29DF6ACDD86}" srcOrd="3" destOrd="0" parTransId="{A11FEFD6-638A-4DF4-A5CC-DBEF2FE6A8BA}" sibTransId="{E2E8BF88-186F-427A-897D-4D4869E522E6}"/>
    <dgm:cxn modelId="{28B786A5-28D0-4F80-AFE0-8246CF8185DD}" srcId="{FFA46891-9222-4138-B6EF-42640704693B}" destId="{A712B29D-F0C1-4057-B5FE-2AF40D2A9FDF}" srcOrd="4" destOrd="0" parTransId="{5B998F4E-F909-4BC3-BC43-EC76F2CF7844}" sibTransId="{E7F2D88F-C807-4123-AED8-EC4A9330C3CE}"/>
    <dgm:cxn modelId="{E25DE3B1-4F2C-408E-9555-B36DDF80C68C}" srcId="{FFA46891-9222-4138-B6EF-42640704693B}" destId="{7CE6CED6-4CF9-4F25-A777-66CAAC1DFB0A}" srcOrd="1" destOrd="0" parTransId="{30E33D67-A8CA-4BC7-9D53-41C3CDEDC39C}" sibTransId="{D0D84BCE-EEAB-4C52-B8EA-63A934EF0514}"/>
    <dgm:cxn modelId="{132341D5-7550-417B-A506-038C572B498F}" type="presOf" srcId="{A712B29D-F0C1-4057-B5FE-2AF40D2A9FDF}" destId="{14B1046B-9936-4CA6-9F17-6D73B612EBE7}" srcOrd="1" destOrd="0" presId="urn:microsoft.com/office/officeart/2005/8/layout/vProcess5"/>
    <dgm:cxn modelId="{E3813EE3-D079-42CB-9B60-B7EC8AFAD4C3}" type="presOf" srcId="{D0D84BCE-EEAB-4C52-B8EA-63A934EF0514}" destId="{F6EDDC92-6FED-4007-9694-2A625D2B9D94}" srcOrd="0" destOrd="0" presId="urn:microsoft.com/office/officeart/2005/8/layout/vProcess5"/>
    <dgm:cxn modelId="{818129E4-5FD2-43F0-A3FF-7B7A1BE1C484}" type="presOf" srcId="{A40FB0CE-B986-4DD8-9889-B29DF6ACDD86}" destId="{063A6730-ADAB-4408-860C-C22D7B4727A9}" srcOrd="1" destOrd="0" presId="urn:microsoft.com/office/officeart/2005/8/layout/vProcess5"/>
    <dgm:cxn modelId="{6994DDFA-739F-422A-9469-E6726A05C36B}" type="presParOf" srcId="{67277AF5-48D2-4280-8464-D789744103B8}" destId="{46A61BBE-1A60-4343-A524-94CFFA59832E}" srcOrd="0" destOrd="0" presId="urn:microsoft.com/office/officeart/2005/8/layout/vProcess5"/>
    <dgm:cxn modelId="{7363D5EB-9B32-47B2-AFAB-C1DE289E88A6}" type="presParOf" srcId="{67277AF5-48D2-4280-8464-D789744103B8}" destId="{EC245DF3-AB1D-4612-979F-9BDC5A1E0D57}" srcOrd="1" destOrd="0" presId="urn:microsoft.com/office/officeart/2005/8/layout/vProcess5"/>
    <dgm:cxn modelId="{ADDE84B2-B4A4-416F-8AA2-86AAACA4A7B9}" type="presParOf" srcId="{67277AF5-48D2-4280-8464-D789744103B8}" destId="{51B0C0F3-BECB-4447-94E8-D12774518C41}" srcOrd="2" destOrd="0" presId="urn:microsoft.com/office/officeart/2005/8/layout/vProcess5"/>
    <dgm:cxn modelId="{0AD575EB-9133-4810-A9E1-F54059FAFBD1}" type="presParOf" srcId="{67277AF5-48D2-4280-8464-D789744103B8}" destId="{C93A330A-428D-46DC-9744-8F8511B47BCE}" srcOrd="3" destOrd="0" presId="urn:microsoft.com/office/officeart/2005/8/layout/vProcess5"/>
    <dgm:cxn modelId="{397CFDB8-EB69-42C9-9AD0-AB884F56C68C}" type="presParOf" srcId="{67277AF5-48D2-4280-8464-D789744103B8}" destId="{46294D88-46D0-4E42-951D-64951A0DCE70}" srcOrd="4" destOrd="0" presId="urn:microsoft.com/office/officeart/2005/8/layout/vProcess5"/>
    <dgm:cxn modelId="{88863B77-3759-46E4-A388-F8C766A903CD}" type="presParOf" srcId="{67277AF5-48D2-4280-8464-D789744103B8}" destId="{20B49762-6EC2-4F55-AE98-2AAE78D12171}" srcOrd="5" destOrd="0" presId="urn:microsoft.com/office/officeart/2005/8/layout/vProcess5"/>
    <dgm:cxn modelId="{62DF16DB-82E3-4123-9B36-9BEC915708F7}" type="presParOf" srcId="{67277AF5-48D2-4280-8464-D789744103B8}" destId="{53F8BB4D-C058-47DE-B9D4-C49C88934603}" srcOrd="6" destOrd="0" presId="urn:microsoft.com/office/officeart/2005/8/layout/vProcess5"/>
    <dgm:cxn modelId="{84F5732A-2FAA-407F-9D57-7658A09A861E}" type="presParOf" srcId="{67277AF5-48D2-4280-8464-D789744103B8}" destId="{F6EDDC92-6FED-4007-9694-2A625D2B9D94}" srcOrd="7" destOrd="0" presId="urn:microsoft.com/office/officeart/2005/8/layout/vProcess5"/>
    <dgm:cxn modelId="{74BE3A04-FEAF-4EBD-AD69-EB9EC90A833B}" type="presParOf" srcId="{67277AF5-48D2-4280-8464-D789744103B8}" destId="{50C77048-7DCA-472A-9E04-A819CADC92FE}" srcOrd="8" destOrd="0" presId="urn:microsoft.com/office/officeart/2005/8/layout/vProcess5"/>
    <dgm:cxn modelId="{ECA92F97-FEC3-4002-886C-D4839411BB8A}" type="presParOf" srcId="{67277AF5-48D2-4280-8464-D789744103B8}" destId="{A3030432-D5D2-417C-913E-A9891486D998}" srcOrd="9" destOrd="0" presId="urn:microsoft.com/office/officeart/2005/8/layout/vProcess5"/>
    <dgm:cxn modelId="{76D65163-3403-450D-89D3-8EC89DBA100B}" type="presParOf" srcId="{67277AF5-48D2-4280-8464-D789744103B8}" destId="{10314C7E-414B-4FF7-975C-B9D693CB1A04}" srcOrd="10" destOrd="0" presId="urn:microsoft.com/office/officeart/2005/8/layout/vProcess5"/>
    <dgm:cxn modelId="{7B045CFC-90D2-465F-9B21-0AD7072C8D8A}" type="presParOf" srcId="{67277AF5-48D2-4280-8464-D789744103B8}" destId="{65893FBB-1ACE-4DD7-80A9-946052DF8C34}" srcOrd="11" destOrd="0" presId="urn:microsoft.com/office/officeart/2005/8/layout/vProcess5"/>
    <dgm:cxn modelId="{3F6132D7-EEDE-4A44-953C-5BFB4155E791}" type="presParOf" srcId="{67277AF5-48D2-4280-8464-D789744103B8}" destId="{06DF70AE-647C-4737-A97A-EC034D262C1C}" srcOrd="12" destOrd="0" presId="urn:microsoft.com/office/officeart/2005/8/layout/vProcess5"/>
    <dgm:cxn modelId="{E595CEA3-6823-4238-8C45-5EFFAAB536EF}" type="presParOf" srcId="{67277AF5-48D2-4280-8464-D789744103B8}" destId="{063A6730-ADAB-4408-860C-C22D7B4727A9}" srcOrd="13" destOrd="0" presId="urn:microsoft.com/office/officeart/2005/8/layout/vProcess5"/>
    <dgm:cxn modelId="{AF3BD6BD-8111-4D95-91E8-1D6A5748F72C}" type="presParOf" srcId="{67277AF5-48D2-4280-8464-D789744103B8}" destId="{14B1046B-9936-4CA6-9F17-6D73B612EBE7}"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A46891-9222-4138-B6EF-42640704693B}"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7CE6CED6-4CF9-4F25-A777-66CAAC1DFB0A}">
      <dgm:prSet custT="1"/>
      <dgm:spPr>
        <a:solidFill>
          <a:srgbClr val="0875C8"/>
        </a:solidFill>
      </dgm:spPr>
      <dgm:t>
        <a:bodyPr/>
        <a:lstStyle/>
        <a:p>
          <a:pPr algn="ctr"/>
          <a:r>
            <a:rPr lang="en-US" sz="2600" b="1" baseline="0" dirty="0"/>
            <a:t>MS4 Renewal Timeline</a:t>
          </a:r>
        </a:p>
      </dgm:t>
    </dgm:pt>
    <dgm:pt modelId="{30E33D67-A8CA-4BC7-9D53-41C3CDEDC39C}" type="parTrans" cxnId="{E25DE3B1-4F2C-408E-9555-B36DDF80C68C}">
      <dgm:prSet/>
      <dgm:spPr/>
      <dgm:t>
        <a:bodyPr/>
        <a:lstStyle/>
        <a:p>
          <a:pPr algn="ctr"/>
          <a:endParaRPr lang="en-US" sz="2600" baseline="0"/>
        </a:p>
      </dgm:t>
    </dgm:pt>
    <dgm:pt modelId="{D0D84BCE-EEAB-4C52-B8EA-63A934EF0514}" type="sibTrans" cxnId="{E25DE3B1-4F2C-408E-9555-B36DDF80C68C}">
      <dgm:prSet custT="1"/>
      <dgm:spPr>
        <a:solidFill>
          <a:schemeClr val="accent6">
            <a:alpha val="90000"/>
          </a:schemeClr>
        </a:solidFill>
      </dgm:spPr>
      <dgm:t>
        <a:bodyPr/>
        <a:lstStyle/>
        <a:p>
          <a:pPr algn="ctr"/>
          <a:endParaRPr lang="en-US" sz="2600" baseline="0"/>
        </a:p>
      </dgm:t>
    </dgm:pt>
    <dgm:pt modelId="{08ABD4A4-96A5-4F21-BCE2-060DD042D083}">
      <dgm:prSet custT="1"/>
      <dgm:spPr>
        <a:solidFill>
          <a:srgbClr val="0875C8"/>
        </a:solidFill>
      </dgm:spPr>
      <dgm:t>
        <a:bodyPr/>
        <a:lstStyle/>
        <a:p>
          <a:pPr algn="ctr"/>
          <a:r>
            <a:rPr lang="en-US" sz="2600" b="1" baseline="0" dirty="0"/>
            <a:t>Brief Overview of Existing Permit</a:t>
          </a:r>
        </a:p>
      </dgm:t>
    </dgm:pt>
    <dgm:pt modelId="{DD3D4E66-BF95-4D63-A70F-F6EC2D3CFE64}" type="parTrans" cxnId="{8A88CC2D-C882-4180-96A9-F4CD3D3360DF}">
      <dgm:prSet/>
      <dgm:spPr/>
      <dgm:t>
        <a:bodyPr/>
        <a:lstStyle/>
        <a:p>
          <a:pPr algn="ctr"/>
          <a:endParaRPr lang="en-US" sz="2600" baseline="0"/>
        </a:p>
      </dgm:t>
    </dgm:pt>
    <dgm:pt modelId="{C4B05A73-1F73-44D3-94E3-F641AFC1BEBB}" type="sibTrans" cxnId="{8A88CC2D-C882-4180-96A9-F4CD3D3360DF}">
      <dgm:prSet custT="1"/>
      <dgm:spPr>
        <a:solidFill>
          <a:schemeClr val="accent6">
            <a:alpha val="90000"/>
          </a:schemeClr>
        </a:solidFill>
      </dgm:spPr>
      <dgm:t>
        <a:bodyPr/>
        <a:lstStyle/>
        <a:p>
          <a:pPr algn="ctr"/>
          <a:endParaRPr lang="en-US" sz="2600" baseline="0"/>
        </a:p>
      </dgm:t>
    </dgm:pt>
    <dgm:pt modelId="{A40FB0CE-B986-4DD8-9889-B29DF6ACDD86}">
      <dgm:prSet custT="1"/>
      <dgm:spPr>
        <a:solidFill>
          <a:srgbClr val="0875C8"/>
        </a:solidFill>
      </dgm:spPr>
      <dgm:t>
        <a:bodyPr/>
        <a:lstStyle/>
        <a:p>
          <a:pPr algn="ctr"/>
          <a:r>
            <a:rPr lang="en-US" sz="2600" b="1" baseline="0" dirty="0"/>
            <a:t>Proposed Changes</a:t>
          </a:r>
        </a:p>
      </dgm:t>
    </dgm:pt>
    <dgm:pt modelId="{A11FEFD6-638A-4DF4-A5CC-DBEF2FE6A8BA}" type="parTrans" cxnId="{F9D1375A-5919-4958-8C41-0E5FB1C8617D}">
      <dgm:prSet/>
      <dgm:spPr/>
      <dgm:t>
        <a:bodyPr/>
        <a:lstStyle/>
        <a:p>
          <a:pPr algn="ctr"/>
          <a:endParaRPr lang="en-US" sz="2600" baseline="0"/>
        </a:p>
      </dgm:t>
    </dgm:pt>
    <dgm:pt modelId="{E2E8BF88-186F-427A-897D-4D4869E522E6}" type="sibTrans" cxnId="{F9D1375A-5919-4958-8C41-0E5FB1C8617D}">
      <dgm:prSet custT="1"/>
      <dgm:spPr>
        <a:solidFill>
          <a:schemeClr val="accent6">
            <a:alpha val="90000"/>
          </a:schemeClr>
        </a:solidFill>
        <a:ln>
          <a:solidFill>
            <a:schemeClr val="accent6">
              <a:alpha val="90000"/>
            </a:schemeClr>
          </a:solidFill>
        </a:ln>
      </dgm:spPr>
      <dgm:t>
        <a:bodyPr/>
        <a:lstStyle/>
        <a:p>
          <a:pPr algn="ctr"/>
          <a:endParaRPr lang="en-US" sz="2600" baseline="0"/>
        </a:p>
      </dgm:t>
    </dgm:pt>
    <dgm:pt modelId="{A712B29D-F0C1-4057-B5FE-2AF40D2A9FDF}">
      <dgm:prSet custT="1"/>
      <dgm:spPr>
        <a:solidFill>
          <a:srgbClr val="0875C8"/>
        </a:solidFill>
      </dgm:spPr>
      <dgm:t>
        <a:bodyPr/>
        <a:lstStyle/>
        <a:p>
          <a:pPr algn="ctr"/>
          <a:r>
            <a:rPr lang="en-US" sz="2600" b="1" baseline="0" dirty="0"/>
            <a:t>Stakeholder Discussion</a:t>
          </a:r>
        </a:p>
      </dgm:t>
    </dgm:pt>
    <dgm:pt modelId="{5B998F4E-F909-4BC3-BC43-EC76F2CF7844}" type="parTrans" cxnId="{28B786A5-28D0-4F80-AFE0-8246CF8185DD}">
      <dgm:prSet/>
      <dgm:spPr/>
      <dgm:t>
        <a:bodyPr/>
        <a:lstStyle/>
        <a:p>
          <a:pPr algn="ctr"/>
          <a:endParaRPr lang="en-US" sz="2600" baseline="0"/>
        </a:p>
      </dgm:t>
    </dgm:pt>
    <dgm:pt modelId="{E7F2D88F-C807-4123-AED8-EC4A9330C3CE}" type="sibTrans" cxnId="{28B786A5-28D0-4F80-AFE0-8246CF8185DD}">
      <dgm:prSet/>
      <dgm:spPr/>
      <dgm:t>
        <a:bodyPr/>
        <a:lstStyle/>
        <a:p>
          <a:pPr algn="ctr"/>
          <a:endParaRPr lang="en-US" sz="2600" baseline="0"/>
        </a:p>
      </dgm:t>
    </dgm:pt>
    <dgm:pt modelId="{C74BDF4D-5E63-47C2-8C8D-A53CCDA77A4F}">
      <dgm:prSet custT="1"/>
      <dgm:spPr>
        <a:solidFill>
          <a:schemeClr val="accent1">
            <a:lumMod val="50000"/>
          </a:schemeClr>
        </a:solidFill>
      </dgm:spPr>
      <dgm:t>
        <a:bodyPr/>
        <a:lstStyle/>
        <a:p>
          <a:pPr algn="ctr"/>
          <a:r>
            <a:rPr lang="en-US" sz="2600" b="1" baseline="0" dirty="0"/>
            <a:t>Goals and Objectives</a:t>
          </a:r>
        </a:p>
      </dgm:t>
    </dgm:pt>
    <dgm:pt modelId="{1CABA344-394A-4856-9FC0-7E8EEBDB19E8}" type="parTrans" cxnId="{02E8C14E-55D0-48FE-9F4A-516C22F65B07}">
      <dgm:prSet/>
      <dgm:spPr/>
      <dgm:t>
        <a:bodyPr/>
        <a:lstStyle/>
        <a:p>
          <a:endParaRPr lang="en-US"/>
        </a:p>
      </dgm:t>
    </dgm:pt>
    <dgm:pt modelId="{AB49E4C7-2061-4BCB-91A4-A469B5137E4F}" type="sibTrans" cxnId="{02E8C14E-55D0-48FE-9F4A-516C22F65B07}">
      <dgm:prSet/>
      <dgm:spPr>
        <a:solidFill>
          <a:schemeClr val="accent6">
            <a:alpha val="90000"/>
          </a:schemeClr>
        </a:solidFill>
      </dgm:spPr>
      <dgm:t>
        <a:bodyPr/>
        <a:lstStyle/>
        <a:p>
          <a:endParaRPr lang="en-US"/>
        </a:p>
      </dgm:t>
    </dgm:pt>
    <dgm:pt modelId="{67277AF5-48D2-4280-8464-D789744103B8}" type="pres">
      <dgm:prSet presAssocID="{FFA46891-9222-4138-B6EF-42640704693B}" presName="outerComposite" presStyleCnt="0">
        <dgm:presLayoutVars>
          <dgm:chMax val="5"/>
          <dgm:dir/>
          <dgm:resizeHandles val="exact"/>
        </dgm:presLayoutVars>
      </dgm:prSet>
      <dgm:spPr/>
    </dgm:pt>
    <dgm:pt modelId="{46A61BBE-1A60-4343-A524-94CFFA59832E}" type="pres">
      <dgm:prSet presAssocID="{FFA46891-9222-4138-B6EF-42640704693B}" presName="dummyMaxCanvas" presStyleCnt="0">
        <dgm:presLayoutVars/>
      </dgm:prSet>
      <dgm:spPr/>
    </dgm:pt>
    <dgm:pt modelId="{EC245DF3-AB1D-4612-979F-9BDC5A1E0D57}" type="pres">
      <dgm:prSet presAssocID="{FFA46891-9222-4138-B6EF-42640704693B}" presName="FiveNodes_1" presStyleLbl="node1" presStyleIdx="0" presStyleCnt="5">
        <dgm:presLayoutVars>
          <dgm:bulletEnabled val="1"/>
        </dgm:presLayoutVars>
      </dgm:prSet>
      <dgm:spPr/>
    </dgm:pt>
    <dgm:pt modelId="{51B0C0F3-BECB-4447-94E8-D12774518C41}" type="pres">
      <dgm:prSet presAssocID="{FFA46891-9222-4138-B6EF-42640704693B}" presName="FiveNodes_2" presStyleLbl="node1" presStyleIdx="1" presStyleCnt="5">
        <dgm:presLayoutVars>
          <dgm:bulletEnabled val="1"/>
        </dgm:presLayoutVars>
      </dgm:prSet>
      <dgm:spPr/>
    </dgm:pt>
    <dgm:pt modelId="{C93A330A-428D-46DC-9744-8F8511B47BCE}" type="pres">
      <dgm:prSet presAssocID="{FFA46891-9222-4138-B6EF-42640704693B}" presName="FiveNodes_3" presStyleLbl="node1" presStyleIdx="2" presStyleCnt="5">
        <dgm:presLayoutVars>
          <dgm:bulletEnabled val="1"/>
        </dgm:presLayoutVars>
      </dgm:prSet>
      <dgm:spPr/>
    </dgm:pt>
    <dgm:pt modelId="{46294D88-46D0-4E42-951D-64951A0DCE70}" type="pres">
      <dgm:prSet presAssocID="{FFA46891-9222-4138-B6EF-42640704693B}" presName="FiveNodes_4" presStyleLbl="node1" presStyleIdx="3" presStyleCnt="5">
        <dgm:presLayoutVars>
          <dgm:bulletEnabled val="1"/>
        </dgm:presLayoutVars>
      </dgm:prSet>
      <dgm:spPr/>
    </dgm:pt>
    <dgm:pt modelId="{20B49762-6EC2-4F55-AE98-2AAE78D12171}" type="pres">
      <dgm:prSet presAssocID="{FFA46891-9222-4138-B6EF-42640704693B}" presName="FiveNodes_5" presStyleLbl="node1" presStyleIdx="4" presStyleCnt="5">
        <dgm:presLayoutVars>
          <dgm:bulletEnabled val="1"/>
        </dgm:presLayoutVars>
      </dgm:prSet>
      <dgm:spPr/>
    </dgm:pt>
    <dgm:pt modelId="{53F8BB4D-C058-47DE-B9D4-C49C88934603}" type="pres">
      <dgm:prSet presAssocID="{FFA46891-9222-4138-B6EF-42640704693B}" presName="FiveConn_1-2" presStyleLbl="fgAccFollowNode1" presStyleIdx="0" presStyleCnt="4">
        <dgm:presLayoutVars>
          <dgm:bulletEnabled val="1"/>
        </dgm:presLayoutVars>
      </dgm:prSet>
      <dgm:spPr/>
    </dgm:pt>
    <dgm:pt modelId="{F6EDDC92-6FED-4007-9694-2A625D2B9D94}" type="pres">
      <dgm:prSet presAssocID="{FFA46891-9222-4138-B6EF-42640704693B}" presName="FiveConn_2-3" presStyleLbl="fgAccFollowNode1" presStyleIdx="1" presStyleCnt="4">
        <dgm:presLayoutVars>
          <dgm:bulletEnabled val="1"/>
        </dgm:presLayoutVars>
      </dgm:prSet>
      <dgm:spPr/>
    </dgm:pt>
    <dgm:pt modelId="{50C77048-7DCA-472A-9E04-A819CADC92FE}" type="pres">
      <dgm:prSet presAssocID="{FFA46891-9222-4138-B6EF-42640704693B}" presName="FiveConn_3-4" presStyleLbl="fgAccFollowNode1" presStyleIdx="2" presStyleCnt="4">
        <dgm:presLayoutVars>
          <dgm:bulletEnabled val="1"/>
        </dgm:presLayoutVars>
      </dgm:prSet>
      <dgm:spPr/>
    </dgm:pt>
    <dgm:pt modelId="{A3030432-D5D2-417C-913E-A9891486D998}" type="pres">
      <dgm:prSet presAssocID="{FFA46891-9222-4138-B6EF-42640704693B}" presName="FiveConn_4-5" presStyleLbl="fgAccFollowNode1" presStyleIdx="3" presStyleCnt="4">
        <dgm:presLayoutVars>
          <dgm:bulletEnabled val="1"/>
        </dgm:presLayoutVars>
      </dgm:prSet>
      <dgm:spPr/>
    </dgm:pt>
    <dgm:pt modelId="{10314C7E-414B-4FF7-975C-B9D693CB1A04}" type="pres">
      <dgm:prSet presAssocID="{FFA46891-9222-4138-B6EF-42640704693B}" presName="FiveNodes_1_text" presStyleLbl="node1" presStyleIdx="4" presStyleCnt="5">
        <dgm:presLayoutVars>
          <dgm:bulletEnabled val="1"/>
        </dgm:presLayoutVars>
      </dgm:prSet>
      <dgm:spPr/>
    </dgm:pt>
    <dgm:pt modelId="{65893FBB-1ACE-4DD7-80A9-946052DF8C34}" type="pres">
      <dgm:prSet presAssocID="{FFA46891-9222-4138-B6EF-42640704693B}" presName="FiveNodes_2_text" presStyleLbl="node1" presStyleIdx="4" presStyleCnt="5">
        <dgm:presLayoutVars>
          <dgm:bulletEnabled val="1"/>
        </dgm:presLayoutVars>
      </dgm:prSet>
      <dgm:spPr/>
    </dgm:pt>
    <dgm:pt modelId="{06DF70AE-647C-4737-A97A-EC034D262C1C}" type="pres">
      <dgm:prSet presAssocID="{FFA46891-9222-4138-B6EF-42640704693B}" presName="FiveNodes_3_text" presStyleLbl="node1" presStyleIdx="4" presStyleCnt="5">
        <dgm:presLayoutVars>
          <dgm:bulletEnabled val="1"/>
        </dgm:presLayoutVars>
      </dgm:prSet>
      <dgm:spPr/>
    </dgm:pt>
    <dgm:pt modelId="{063A6730-ADAB-4408-860C-C22D7B4727A9}" type="pres">
      <dgm:prSet presAssocID="{FFA46891-9222-4138-B6EF-42640704693B}" presName="FiveNodes_4_text" presStyleLbl="node1" presStyleIdx="4" presStyleCnt="5">
        <dgm:presLayoutVars>
          <dgm:bulletEnabled val="1"/>
        </dgm:presLayoutVars>
      </dgm:prSet>
      <dgm:spPr/>
    </dgm:pt>
    <dgm:pt modelId="{14B1046B-9936-4CA6-9F17-6D73B612EBE7}" type="pres">
      <dgm:prSet presAssocID="{FFA46891-9222-4138-B6EF-42640704693B}" presName="FiveNodes_5_text" presStyleLbl="node1" presStyleIdx="4" presStyleCnt="5">
        <dgm:presLayoutVars>
          <dgm:bulletEnabled val="1"/>
        </dgm:presLayoutVars>
      </dgm:prSet>
      <dgm:spPr/>
    </dgm:pt>
  </dgm:ptLst>
  <dgm:cxnLst>
    <dgm:cxn modelId="{8B6F2501-0A06-461E-85D5-12503D580459}" type="presOf" srcId="{08ABD4A4-96A5-4F21-BCE2-060DD042D083}" destId="{06DF70AE-647C-4737-A97A-EC034D262C1C}" srcOrd="1" destOrd="0" presId="urn:microsoft.com/office/officeart/2005/8/layout/vProcess5"/>
    <dgm:cxn modelId="{7A090F03-097A-4369-8F26-2784F2D67C8E}" type="presOf" srcId="{08ABD4A4-96A5-4F21-BCE2-060DD042D083}" destId="{C93A330A-428D-46DC-9744-8F8511B47BCE}" srcOrd="0" destOrd="0" presId="urn:microsoft.com/office/officeart/2005/8/layout/vProcess5"/>
    <dgm:cxn modelId="{A0401D13-37D0-45E4-A30F-D26A6106DF32}" type="presOf" srcId="{C74BDF4D-5E63-47C2-8C8D-A53CCDA77A4F}" destId="{EC245DF3-AB1D-4612-979F-9BDC5A1E0D57}" srcOrd="0" destOrd="0" presId="urn:microsoft.com/office/officeart/2005/8/layout/vProcess5"/>
    <dgm:cxn modelId="{0132B619-B822-472F-BFAD-199C7C54580F}" type="presOf" srcId="{FFA46891-9222-4138-B6EF-42640704693B}" destId="{67277AF5-48D2-4280-8464-D789744103B8}" srcOrd="0" destOrd="0" presId="urn:microsoft.com/office/officeart/2005/8/layout/vProcess5"/>
    <dgm:cxn modelId="{2A2CDE20-E2FA-4261-A36E-B04D6D518248}" type="presOf" srcId="{E2E8BF88-186F-427A-897D-4D4869E522E6}" destId="{A3030432-D5D2-417C-913E-A9891486D998}" srcOrd="0" destOrd="0" presId="urn:microsoft.com/office/officeart/2005/8/layout/vProcess5"/>
    <dgm:cxn modelId="{D6AC2C27-F93B-41D6-865F-1F89B2BB273A}" type="presOf" srcId="{C4B05A73-1F73-44D3-94E3-F641AFC1BEBB}" destId="{50C77048-7DCA-472A-9E04-A819CADC92FE}" srcOrd="0" destOrd="0" presId="urn:microsoft.com/office/officeart/2005/8/layout/vProcess5"/>
    <dgm:cxn modelId="{8A88CC2D-C882-4180-96A9-F4CD3D3360DF}" srcId="{FFA46891-9222-4138-B6EF-42640704693B}" destId="{08ABD4A4-96A5-4F21-BCE2-060DD042D083}" srcOrd="2" destOrd="0" parTransId="{DD3D4E66-BF95-4D63-A70F-F6EC2D3CFE64}" sibTransId="{C4B05A73-1F73-44D3-94E3-F641AFC1BEBB}"/>
    <dgm:cxn modelId="{9CCA6548-D530-4A97-91D3-7EFD9C8DDF05}" type="presOf" srcId="{7CE6CED6-4CF9-4F25-A777-66CAAC1DFB0A}" destId="{51B0C0F3-BECB-4447-94E8-D12774518C41}" srcOrd="0" destOrd="0" presId="urn:microsoft.com/office/officeart/2005/8/layout/vProcess5"/>
    <dgm:cxn modelId="{0F946E4D-AA98-4C99-ACF7-353DC6AD483A}" type="presOf" srcId="{A40FB0CE-B986-4DD8-9889-B29DF6ACDD86}" destId="{46294D88-46D0-4E42-951D-64951A0DCE70}" srcOrd="0" destOrd="0" presId="urn:microsoft.com/office/officeart/2005/8/layout/vProcess5"/>
    <dgm:cxn modelId="{02E8C14E-55D0-48FE-9F4A-516C22F65B07}" srcId="{FFA46891-9222-4138-B6EF-42640704693B}" destId="{C74BDF4D-5E63-47C2-8C8D-A53CCDA77A4F}" srcOrd="0" destOrd="0" parTransId="{1CABA344-394A-4856-9FC0-7E8EEBDB19E8}" sibTransId="{AB49E4C7-2061-4BCB-91A4-A469B5137E4F}"/>
    <dgm:cxn modelId="{9302ED4F-E91B-42E6-96ED-E62C2BE8B187}" type="presOf" srcId="{C74BDF4D-5E63-47C2-8C8D-A53CCDA77A4F}" destId="{10314C7E-414B-4FF7-975C-B9D693CB1A04}" srcOrd="1" destOrd="0" presId="urn:microsoft.com/office/officeart/2005/8/layout/vProcess5"/>
    <dgm:cxn modelId="{452D6A70-E6BD-4D88-8955-9E7084A3E789}" type="presOf" srcId="{A712B29D-F0C1-4057-B5FE-2AF40D2A9FDF}" destId="{20B49762-6EC2-4F55-AE98-2AAE78D12171}" srcOrd="0" destOrd="0" presId="urn:microsoft.com/office/officeart/2005/8/layout/vProcess5"/>
    <dgm:cxn modelId="{BBB06B58-6491-4E9A-887A-C81CD7E48629}" type="presOf" srcId="{AB49E4C7-2061-4BCB-91A4-A469B5137E4F}" destId="{53F8BB4D-C058-47DE-B9D4-C49C88934603}" srcOrd="0" destOrd="0" presId="urn:microsoft.com/office/officeart/2005/8/layout/vProcess5"/>
    <dgm:cxn modelId="{1B16AD79-548C-47E2-9024-287D9D8D7A98}" type="presOf" srcId="{7CE6CED6-4CF9-4F25-A777-66CAAC1DFB0A}" destId="{65893FBB-1ACE-4DD7-80A9-946052DF8C34}" srcOrd="1" destOrd="0" presId="urn:microsoft.com/office/officeart/2005/8/layout/vProcess5"/>
    <dgm:cxn modelId="{F9D1375A-5919-4958-8C41-0E5FB1C8617D}" srcId="{FFA46891-9222-4138-B6EF-42640704693B}" destId="{A40FB0CE-B986-4DD8-9889-B29DF6ACDD86}" srcOrd="3" destOrd="0" parTransId="{A11FEFD6-638A-4DF4-A5CC-DBEF2FE6A8BA}" sibTransId="{E2E8BF88-186F-427A-897D-4D4869E522E6}"/>
    <dgm:cxn modelId="{28B786A5-28D0-4F80-AFE0-8246CF8185DD}" srcId="{FFA46891-9222-4138-B6EF-42640704693B}" destId="{A712B29D-F0C1-4057-B5FE-2AF40D2A9FDF}" srcOrd="4" destOrd="0" parTransId="{5B998F4E-F909-4BC3-BC43-EC76F2CF7844}" sibTransId="{E7F2D88F-C807-4123-AED8-EC4A9330C3CE}"/>
    <dgm:cxn modelId="{E25DE3B1-4F2C-408E-9555-B36DDF80C68C}" srcId="{FFA46891-9222-4138-B6EF-42640704693B}" destId="{7CE6CED6-4CF9-4F25-A777-66CAAC1DFB0A}" srcOrd="1" destOrd="0" parTransId="{30E33D67-A8CA-4BC7-9D53-41C3CDEDC39C}" sibTransId="{D0D84BCE-EEAB-4C52-B8EA-63A934EF0514}"/>
    <dgm:cxn modelId="{132341D5-7550-417B-A506-038C572B498F}" type="presOf" srcId="{A712B29D-F0C1-4057-B5FE-2AF40D2A9FDF}" destId="{14B1046B-9936-4CA6-9F17-6D73B612EBE7}" srcOrd="1" destOrd="0" presId="urn:microsoft.com/office/officeart/2005/8/layout/vProcess5"/>
    <dgm:cxn modelId="{E3813EE3-D079-42CB-9B60-B7EC8AFAD4C3}" type="presOf" srcId="{D0D84BCE-EEAB-4C52-B8EA-63A934EF0514}" destId="{F6EDDC92-6FED-4007-9694-2A625D2B9D94}" srcOrd="0" destOrd="0" presId="urn:microsoft.com/office/officeart/2005/8/layout/vProcess5"/>
    <dgm:cxn modelId="{818129E4-5FD2-43F0-A3FF-7B7A1BE1C484}" type="presOf" srcId="{A40FB0CE-B986-4DD8-9889-B29DF6ACDD86}" destId="{063A6730-ADAB-4408-860C-C22D7B4727A9}" srcOrd="1" destOrd="0" presId="urn:microsoft.com/office/officeart/2005/8/layout/vProcess5"/>
    <dgm:cxn modelId="{6994DDFA-739F-422A-9469-E6726A05C36B}" type="presParOf" srcId="{67277AF5-48D2-4280-8464-D789744103B8}" destId="{46A61BBE-1A60-4343-A524-94CFFA59832E}" srcOrd="0" destOrd="0" presId="urn:microsoft.com/office/officeart/2005/8/layout/vProcess5"/>
    <dgm:cxn modelId="{7363D5EB-9B32-47B2-AFAB-C1DE289E88A6}" type="presParOf" srcId="{67277AF5-48D2-4280-8464-D789744103B8}" destId="{EC245DF3-AB1D-4612-979F-9BDC5A1E0D57}" srcOrd="1" destOrd="0" presId="urn:microsoft.com/office/officeart/2005/8/layout/vProcess5"/>
    <dgm:cxn modelId="{ADDE84B2-B4A4-416F-8AA2-86AAACA4A7B9}" type="presParOf" srcId="{67277AF5-48D2-4280-8464-D789744103B8}" destId="{51B0C0F3-BECB-4447-94E8-D12774518C41}" srcOrd="2" destOrd="0" presId="urn:microsoft.com/office/officeart/2005/8/layout/vProcess5"/>
    <dgm:cxn modelId="{0AD575EB-9133-4810-A9E1-F54059FAFBD1}" type="presParOf" srcId="{67277AF5-48D2-4280-8464-D789744103B8}" destId="{C93A330A-428D-46DC-9744-8F8511B47BCE}" srcOrd="3" destOrd="0" presId="urn:microsoft.com/office/officeart/2005/8/layout/vProcess5"/>
    <dgm:cxn modelId="{397CFDB8-EB69-42C9-9AD0-AB884F56C68C}" type="presParOf" srcId="{67277AF5-48D2-4280-8464-D789744103B8}" destId="{46294D88-46D0-4E42-951D-64951A0DCE70}" srcOrd="4" destOrd="0" presId="urn:microsoft.com/office/officeart/2005/8/layout/vProcess5"/>
    <dgm:cxn modelId="{88863B77-3759-46E4-A388-F8C766A903CD}" type="presParOf" srcId="{67277AF5-48D2-4280-8464-D789744103B8}" destId="{20B49762-6EC2-4F55-AE98-2AAE78D12171}" srcOrd="5" destOrd="0" presId="urn:microsoft.com/office/officeart/2005/8/layout/vProcess5"/>
    <dgm:cxn modelId="{62DF16DB-82E3-4123-9B36-9BEC915708F7}" type="presParOf" srcId="{67277AF5-48D2-4280-8464-D789744103B8}" destId="{53F8BB4D-C058-47DE-B9D4-C49C88934603}" srcOrd="6" destOrd="0" presId="urn:microsoft.com/office/officeart/2005/8/layout/vProcess5"/>
    <dgm:cxn modelId="{84F5732A-2FAA-407F-9D57-7658A09A861E}" type="presParOf" srcId="{67277AF5-48D2-4280-8464-D789744103B8}" destId="{F6EDDC92-6FED-4007-9694-2A625D2B9D94}" srcOrd="7" destOrd="0" presId="urn:microsoft.com/office/officeart/2005/8/layout/vProcess5"/>
    <dgm:cxn modelId="{74BE3A04-FEAF-4EBD-AD69-EB9EC90A833B}" type="presParOf" srcId="{67277AF5-48D2-4280-8464-D789744103B8}" destId="{50C77048-7DCA-472A-9E04-A819CADC92FE}" srcOrd="8" destOrd="0" presId="urn:microsoft.com/office/officeart/2005/8/layout/vProcess5"/>
    <dgm:cxn modelId="{ECA92F97-FEC3-4002-886C-D4839411BB8A}" type="presParOf" srcId="{67277AF5-48D2-4280-8464-D789744103B8}" destId="{A3030432-D5D2-417C-913E-A9891486D998}" srcOrd="9" destOrd="0" presId="urn:microsoft.com/office/officeart/2005/8/layout/vProcess5"/>
    <dgm:cxn modelId="{76D65163-3403-450D-89D3-8EC89DBA100B}" type="presParOf" srcId="{67277AF5-48D2-4280-8464-D789744103B8}" destId="{10314C7E-414B-4FF7-975C-B9D693CB1A04}" srcOrd="10" destOrd="0" presId="urn:microsoft.com/office/officeart/2005/8/layout/vProcess5"/>
    <dgm:cxn modelId="{7B045CFC-90D2-465F-9B21-0AD7072C8D8A}" type="presParOf" srcId="{67277AF5-48D2-4280-8464-D789744103B8}" destId="{65893FBB-1ACE-4DD7-80A9-946052DF8C34}" srcOrd="11" destOrd="0" presId="urn:microsoft.com/office/officeart/2005/8/layout/vProcess5"/>
    <dgm:cxn modelId="{3F6132D7-EEDE-4A44-953C-5BFB4155E791}" type="presParOf" srcId="{67277AF5-48D2-4280-8464-D789744103B8}" destId="{06DF70AE-647C-4737-A97A-EC034D262C1C}" srcOrd="12" destOrd="0" presId="urn:microsoft.com/office/officeart/2005/8/layout/vProcess5"/>
    <dgm:cxn modelId="{E595CEA3-6823-4238-8C45-5EFFAAB536EF}" type="presParOf" srcId="{67277AF5-48D2-4280-8464-D789744103B8}" destId="{063A6730-ADAB-4408-860C-C22D7B4727A9}" srcOrd="13" destOrd="0" presId="urn:microsoft.com/office/officeart/2005/8/layout/vProcess5"/>
    <dgm:cxn modelId="{AF3BD6BD-8111-4D95-91E8-1D6A5748F72C}" type="presParOf" srcId="{67277AF5-48D2-4280-8464-D789744103B8}" destId="{14B1046B-9936-4CA6-9F17-6D73B612EBE7}"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4C1AB-ACE6-4A72-9491-B1FF4DCBCB15}"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51B90F13-653D-43B4-A263-F8BD3A9E49EC}">
      <dgm:prSet custT="1"/>
      <dgm:spPr>
        <a:xfrm>
          <a:off x="1578864" y="3522725"/>
          <a:ext cx="2481072" cy="810131"/>
        </a:xfrm>
        <a:prstGeom prst="rect">
          <a:avLst/>
        </a:prstGeom>
      </dgm:spPr>
      <dgm:t>
        <a:bodyPr/>
        <a:lstStyle/>
        <a:p>
          <a:r>
            <a:rPr lang="en-US" sz="1800" dirty="0">
              <a:latin typeface="Calibri" panose="020F0502020204030204"/>
              <a:ea typeface="+mn-ea"/>
              <a:cs typeface="+mn-cs"/>
            </a:rPr>
            <a:t>Stakeholder Meeting &amp; Comment Period</a:t>
          </a:r>
        </a:p>
      </dgm:t>
    </dgm:pt>
    <dgm:pt modelId="{12BEDD8E-8BBE-45AD-8A87-F797A838AE0D}" type="parTrans" cxnId="{DB1D872C-9878-4DA7-87B3-AE9550E6F558}">
      <dgm:prSet/>
      <dgm:spPr/>
      <dgm:t>
        <a:bodyPr/>
        <a:lstStyle/>
        <a:p>
          <a:endParaRPr lang="en-US" sz="2000"/>
        </a:p>
      </dgm:t>
    </dgm:pt>
    <dgm:pt modelId="{CFB2D5F6-D040-468B-ABB9-19273201127F}" type="sibTrans" cxnId="{DB1D872C-9878-4DA7-87B3-AE9550E6F558}">
      <dgm:prSet/>
      <dgm:spPr/>
      <dgm:t>
        <a:bodyPr/>
        <a:lstStyle/>
        <a:p>
          <a:endParaRPr lang="en-US" sz="2000"/>
        </a:p>
      </dgm:t>
    </dgm:pt>
    <dgm:pt modelId="{3B3C7BFD-CC04-4536-8237-257E68FBFA42}">
      <dgm:prSet custT="1"/>
      <dgm:spPr>
        <a:xfrm>
          <a:off x="2988564" y="1582673"/>
          <a:ext cx="2481072" cy="612647"/>
        </a:xfrm>
        <a:prstGeom prst="rect">
          <a:avLst/>
        </a:prstGeom>
      </dgm:spPr>
      <dgm:t>
        <a:bodyPr/>
        <a:lstStyle/>
        <a:p>
          <a:pPr>
            <a:defRPr b="1"/>
          </a:pPr>
          <a:r>
            <a:rPr lang="en-US" sz="2000" b="1" dirty="0">
              <a:latin typeface="Calibri" panose="020F0502020204030204"/>
              <a:ea typeface="+mn-ea"/>
              <a:cs typeface="+mn-cs"/>
            </a:rPr>
            <a:t>September-November 2022</a:t>
          </a:r>
        </a:p>
      </dgm:t>
    </dgm:pt>
    <dgm:pt modelId="{B0E3917E-6BBA-40D7-B65F-D7AD3A583368}" type="parTrans" cxnId="{A1EA14BF-5FB5-42D8-A1B0-3D278E179EC0}">
      <dgm:prSet/>
      <dgm:spPr/>
      <dgm:t>
        <a:bodyPr/>
        <a:lstStyle/>
        <a:p>
          <a:endParaRPr lang="en-US" sz="2000"/>
        </a:p>
      </dgm:t>
    </dgm:pt>
    <dgm:pt modelId="{63825D8D-53FA-457A-AC85-4E4710B2723C}" type="sibTrans" cxnId="{A1EA14BF-5FB5-42D8-A1B0-3D278E179EC0}">
      <dgm:prSet/>
      <dgm:spPr/>
      <dgm:t>
        <a:bodyPr/>
        <a:lstStyle/>
        <a:p>
          <a:endParaRPr lang="en-US" sz="2000"/>
        </a:p>
      </dgm:t>
    </dgm:pt>
    <dgm:pt modelId="{CAD89446-812F-4582-B5D5-18CED73EFCA4}">
      <dgm:prSet custT="1"/>
      <dgm:spPr>
        <a:xfrm>
          <a:off x="2988564" y="965430"/>
          <a:ext cx="2481072" cy="617242"/>
        </a:xfrm>
        <a:prstGeom prst="rect">
          <a:avLst/>
        </a:prstGeom>
      </dgm:spPr>
      <dgm:t>
        <a:bodyPr/>
        <a:lstStyle/>
        <a:p>
          <a:r>
            <a:rPr lang="en-US" sz="1800" dirty="0">
              <a:latin typeface="Calibri" panose="020F0502020204030204"/>
              <a:ea typeface="+mn-ea"/>
              <a:cs typeface="+mn-cs"/>
            </a:rPr>
            <a:t>Prepare Draft Permit</a:t>
          </a:r>
        </a:p>
      </dgm:t>
    </dgm:pt>
    <dgm:pt modelId="{2D54DCC4-C7D2-4A33-A352-1956769B710F}" type="parTrans" cxnId="{3F5880D4-03C3-4C11-9C41-15F6DCD78017}">
      <dgm:prSet/>
      <dgm:spPr/>
      <dgm:t>
        <a:bodyPr/>
        <a:lstStyle/>
        <a:p>
          <a:endParaRPr lang="en-US" sz="2000"/>
        </a:p>
      </dgm:t>
    </dgm:pt>
    <dgm:pt modelId="{59EDEA26-67FC-4D9E-B9F0-08E7C42F19FF}" type="sibTrans" cxnId="{3F5880D4-03C3-4C11-9C41-15F6DCD78017}">
      <dgm:prSet/>
      <dgm:spPr/>
      <dgm:t>
        <a:bodyPr/>
        <a:lstStyle/>
        <a:p>
          <a:endParaRPr lang="en-US" sz="2000"/>
        </a:p>
      </dgm:t>
    </dgm:pt>
    <dgm:pt modelId="{298D05CE-DB14-4758-8E94-3DA1C2006001}">
      <dgm:prSet custT="1"/>
      <dgm:spPr>
        <a:xfrm>
          <a:off x="5807964" y="1582673"/>
          <a:ext cx="2481072" cy="612647"/>
        </a:xfrm>
        <a:prstGeom prst="rect">
          <a:avLst/>
        </a:prstGeom>
      </dgm:spPr>
      <dgm:t>
        <a:bodyPr/>
        <a:lstStyle/>
        <a:p>
          <a:pPr>
            <a:defRPr b="1"/>
          </a:pPr>
          <a:r>
            <a:rPr lang="en-US" sz="2000" b="1" dirty="0">
              <a:latin typeface="Calibri" panose="020F0502020204030204"/>
              <a:ea typeface="+mn-ea"/>
              <a:cs typeface="+mn-cs"/>
            </a:rPr>
            <a:t>December 2022 -March 2023</a:t>
          </a:r>
        </a:p>
      </dgm:t>
    </dgm:pt>
    <dgm:pt modelId="{1A0FEFB1-0456-4D15-8C25-27CFB127F755}" type="parTrans" cxnId="{EB6512E2-8172-48FA-B714-C65DEBF99170}">
      <dgm:prSet/>
      <dgm:spPr/>
      <dgm:t>
        <a:bodyPr/>
        <a:lstStyle/>
        <a:p>
          <a:endParaRPr lang="en-US" sz="2000"/>
        </a:p>
      </dgm:t>
    </dgm:pt>
    <dgm:pt modelId="{A276A731-AC0B-492A-B4E6-B87AAFF25A88}" type="sibTrans" cxnId="{EB6512E2-8172-48FA-B714-C65DEBF99170}">
      <dgm:prSet/>
      <dgm:spPr/>
      <dgm:t>
        <a:bodyPr/>
        <a:lstStyle/>
        <a:p>
          <a:endParaRPr lang="en-US" sz="2000"/>
        </a:p>
      </dgm:t>
    </dgm:pt>
    <dgm:pt modelId="{F8060C70-3C4B-4619-9DAC-7CC612126A83}">
      <dgm:prSet custT="1"/>
      <dgm:spPr>
        <a:xfrm>
          <a:off x="5807964" y="193877"/>
          <a:ext cx="2481072" cy="1388796"/>
        </a:xfrm>
        <a:prstGeom prst="rect">
          <a:avLst/>
        </a:prstGeom>
      </dgm:spPr>
      <dgm:t>
        <a:bodyPr/>
        <a:lstStyle/>
        <a:p>
          <a:r>
            <a:rPr lang="en-US" sz="1800" dirty="0">
              <a:latin typeface="Calibri" panose="020F0502020204030204"/>
              <a:ea typeface="+mn-ea"/>
              <a:cs typeface="+mn-cs"/>
            </a:rPr>
            <a:t>EPA Review (90 days)</a:t>
          </a:r>
        </a:p>
      </dgm:t>
    </dgm:pt>
    <dgm:pt modelId="{836E220C-B009-4B3E-A0A2-519D08AD2824}" type="parTrans" cxnId="{C590E51A-446D-45A4-BBA2-5B6D3CEE9292}">
      <dgm:prSet/>
      <dgm:spPr/>
      <dgm:t>
        <a:bodyPr/>
        <a:lstStyle/>
        <a:p>
          <a:endParaRPr lang="en-US" sz="2000"/>
        </a:p>
      </dgm:t>
    </dgm:pt>
    <dgm:pt modelId="{673DF2F6-4F2D-4E88-A86A-8518BA2BF9E8}" type="sibTrans" cxnId="{C590E51A-446D-45A4-BBA2-5B6D3CEE9292}">
      <dgm:prSet/>
      <dgm:spPr/>
      <dgm:t>
        <a:bodyPr/>
        <a:lstStyle/>
        <a:p>
          <a:endParaRPr lang="en-US" sz="2000"/>
        </a:p>
      </dgm:t>
    </dgm:pt>
    <dgm:pt modelId="{25323ED9-584E-4594-A017-FB8661040065}">
      <dgm:prSet custT="1"/>
      <dgm:spPr>
        <a:xfrm>
          <a:off x="7217663" y="2910077"/>
          <a:ext cx="2481072" cy="612647"/>
        </a:xfrm>
        <a:prstGeom prst="rect">
          <a:avLst/>
        </a:prstGeom>
      </dgm:spPr>
      <dgm:t>
        <a:bodyPr/>
        <a:lstStyle/>
        <a:p>
          <a:pPr>
            <a:defRPr b="1"/>
          </a:pPr>
          <a:r>
            <a:rPr lang="en-US" sz="2000" b="1" dirty="0">
              <a:latin typeface="Calibri" panose="020F0502020204030204"/>
              <a:ea typeface="+mn-ea"/>
              <a:cs typeface="+mn-cs"/>
            </a:rPr>
            <a:t>Summer 2023 </a:t>
          </a:r>
        </a:p>
      </dgm:t>
    </dgm:pt>
    <dgm:pt modelId="{EE41EAD2-B7D8-4C6B-81E5-C525FA6421BA}" type="parTrans" cxnId="{37573589-8E27-488F-8B5B-8B39EE726D0A}">
      <dgm:prSet/>
      <dgm:spPr/>
      <dgm:t>
        <a:bodyPr/>
        <a:lstStyle/>
        <a:p>
          <a:endParaRPr lang="en-US" sz="2000"/>
        </a:p>
      </dgm:t>
    </dgm:pt>
    <dgm:pt modelId="{C466CFE2-A252-494E-A6C7-EE1D421CD676}" type="sibTrans" cxnId="{37573589-8E27-488F-8B5B-8B39EE726D0A}">
      <dgm:prSet/>
      <dgm:spPr/>
      <dgm:t>
        <a:bodyPr/>
        <a:lstStyle/>
        <a:p>
          <a:endParaRPr lang="en-US" sz="2000"/>
        </a:p>
      </dgm:t>
    </dgm:pt>
    <dgm:pt modelId="{602F0A09-B0F9-42EA-AF00-9942D1F22AA3}">
      <dgm:prSet custT="1"/>
      <dgm:spPr>
        <a:xfrm>
          <a:off x="7217663" y="3522725"/>
          <a:ext cx="2481072" cy="1388796"/>
        </a:xfrm>
        <a:prstGeom prst="rect">
          <a:avLst/>
        </a:prstGeom>
      </dgm:spPr>
      <dgm:t>
        <a:bodyPr/>
        <a:lstStyle/>
        <a:p>
          <a:r>
            <a:rPr lang="en-US" sz="1600" dirty="0">
              <a:latin typeface="Calibri" panose="020F0502020204030204"/>
              <a:ea typeface="+mn-ea"/>
              <a:cs typeface="+mn-cs"/>
            </a:rPr>
            <a:t>-Public Notice in </a:t>
          </a:r>
          <a:r>
            <a:rPr lang="en-US" sz="1600" i="1" dirty="0">
              <a:latin typeface="Calibri" panose="020F0502020204030204"/>
              <a:ea typeface="+mn-ea"/>
              <a:cs typeface="+mn-cs"/>
            </a:rPr>
            <a:t>Texas Register</a:t>
          </a:r>
          <a:r>
            <a:rPr lang="en-US" sz="1600" dirty="0">
              <a:latin typeface="Calibri" panose="020F0502020204030204"/>
              <a:ea typeface="+mn-ea"/>
              <a:cs typeface="+mn-cs"/>
            </a:rPr>
            <a:t> &amp; newspaper(s)</a:t>
          </a:r>
        </a:p>
      </dgm:t>
    </dgm:pt>
    <dgm:pt modelId="{31E63C50-7A60-4183-953A-FA01B794D740}" type="parTrans" cxnId="{834C714B-CF4C-4087-B54C-091758B7FCD4}">
      <dgm:prSet/>
      <dgm:spPr/>
      <dgm:t>
        <a:bodyPr/>
        <a:lstStyle/>
        <a:p>
          <a:endParaRPr lang="en-US" sz="2000"/>
        </a:p>
      </dgm:t>
    </dgm:pt>
    <dgm:pt modelId="{EE4BD295-F3DB-49A6-9DA2-BCF3E594E6C7}" type="sibTrans" cxnId="{834C714B-CF4C-4087-B54C-091758B7FCD4}">
      <dgm:prSet/>
      <dgm:spPr/>
      <dgm:t>
        <a:bodyPr/>
        <a:lstStyle/>
        <a:p>
          <a:endParaRPr lang="en-US" sz="2000"/>
        </a:p>
      </dgm:t>
    </dgm:pt>
    <dgm:pt modelId="{74D00C7F-854B-4095-8694-6BEBD1FCEFB6}">
      <dgm:prSet phldrT="[Text]" custT="1"/>
      <dgm:spPr>
        <a:xfrm>
          <a:off x="1578864" y="2910077"/>
          <a:ext cx="2481072" cy="612647"/>
        </a:xfrm>
        <a:prstGeom prst="rect">
          <a:avLst/>
        </a:prstGeom>
      </dgm:spPr>
      <dgm:t>
        <a:bodyPr/>
        <a:lstStyle/>
        <a:p>
          <a:pPr>
            <a:defRPr b="1"/>
          </a:pPr>
          <a:r>
            <a:rPr lang="en-US" sz="2000" b="1" dirty="0">
              <a:latin typeface="Calibri" panose="020F0502020204030204"/>
              <a:ea typeface="+mn-ea"/>
              <a:cs typeface="+mn-cs"/>
            </a:rPr>
            <a:t>September 2022</a:t>
          </a:r>
        </a:p>
      </dgm:t>
    </dgm:pt>
    <dgm:pt modelId="{3A696106-4D14-4EE7-B080-8F9EFD7D355B}" type="parTrans" cxnId="{D5A423BA-6FA9-4E9D-8C7D-03E0841E9EB8}">
      <dgm:prSet/>
      <dgm:spPr/>
      <dgm:t>
        <a:bodyPr/>
        <a:lstStyle/>
        <a:p>
          <a:endParaRPr lang="en-US" sz="2000"/>
        </a:p>
      </dgm:t>
    </dgm:pt>
    <dgm:pt modelId="{10263A99-3B03-4DE9-857B-29E6F62FEB5F}" type="sibTrans" cxnId="{D5A423BA-6FA9-4E9D-8C7D-03E0841E9EB8}">
      <dgm:prSet/>
      <dgm:spPr/>
      <dgm:t>
        <a:bodyPr/>
        <a:lstStyle/>
        <a:p>
          <a:endParaRPr lang="en-US" sz="2000"/>
        </a:p>
      </dgm:t>
    </dgm:pt>
    <dgm:pt modelId="{C2968BDC-7263-4911-92A1-C9AA58DB1D07}">
      <dgm:prSet phldrT="[Text]" custT="1"/>
      <dgm:spPr>
        <a:xfrm>
          <a:off x="169164" y="1582673"/>
          <a:ext cx="2481072" cy="612647"/>
        </a:xfrm>
        <a:prstGeom prst="rect">
          <a:avLst/>
        </a:prstGeom>
      </dgm:spPr>
      <dgm:t>
        <a:bodyPr/>
        <a:lstStyle/>
        <a:p>
          <a:pPr>
            <a:defRPr b="1"/>
          </a:pPr>
          <a:r>
            <a:rPr lang="en-US" sz="2000" b="1" dirty="0">
              <a:latin typeface="Calibri" panose="020F0502020204030204"/>
              <a:ea typeface="+mn-ea"/>
              <a:cs typeface="+mn-cs"/>
            </a:rPr>
            <a:t>May 2022</a:t>
          </a:r>
        </a:p>
      </dgm:t>
    </dgm:pt>
    <dgm:pt modelId="{70249A42-C96C-4328-899A-027085508617}" type="parTrans" cxnId="{50E72B81-1E42-47FC-9BE6-11B70FF390C8}">
      <dgm:prSet/>
      <dgm:spPr/>
      <dgm:t>
        <a:bodyPr/>
        <a:lstStyle/>
        <a:p>
          <a:endParaRPr lang="en-US" sz="2000"/>
        </a:p>
      </dgm:t>
    </dgm:pt>
    <dgm:pt modelId="{8E5E3118-2ADA-4711-B20F-76D5E417CD39}" type="sibTrans" cxnId="{50E72B81-1E42-47FC-9BE6-11B70FF390C8}">
      <dgm:prSet/>
      <dgm:spPr/>
      <dgm:t>
        <a:bodyPr/>
        <a:lstStyle/>
        <a:p>
          <a:endParaRPr lang="en-US" sz="2000"/>
        </a:p>
      </dgm:t>
    </dgm:pt>
    <dgm:pt modelId="{9FEAF728-997E-4AF9-AD33-C107C33939A2}">
      <dgm:prSet phldrT="[Text]" custT="1"/>
      <dgm:spPr>
        <a:xfrm>
          <a:off x="169164" y="965430"/>
          <a:ext cx="2481072" cy="617242"/>
        </a:xfrm>
        <a:prstGeom prst="rect">
          <a:avLst/>
        </a:prstGeom>
      </dgm:spPr>
      <dgm:t>
        <a:bodyPr/>
        <a:lstStyle/>
        <a:p>
          <a:r>
            <a:rPr lang="en-US" sz="1800" dirty="0">
              <a:latin typeface="Calibri" panose="020F0502020204030204"/>
              <a:ea typeface="+mn-ea"/>
              <a:cs typeface="+mn-cs"/>
            </a:rPr>
            <a:t>Renewal Process Started</a:t>
          </a:r>
        </a:p>
      </dgm:t>
    </dgm:pt>
    <dgm:pt modelId="{AE5F99E8-666E-4B83-9685-054CD777C4F5}" type="parTrans" cxnId="{3F59BC16-BD54-4FD4-B9C8-E53F6DFDC5B8}">
      <dgm:prSet/>
      <dgm:spPr/>
      <dgm:t>
        <a:bodyPr/>
        <a:lstStyle/>
        <a:p>
          <a:endParaRPr lang="en-US" sz="2000"/>
        </a:p>
      </dgm:t>
    </dgm:pt>
    <dgm:pt modelId="{EB013EEA-03DA-435F-9247-79E5D41FDBDB}" type="sibTrans" cxnId="{3F59BC16-BD54-4FD4-B9C8-E53F6DFDC5B8}">
      <dgm:prSet/>
      <dgm:spPr/>
      <dgm:t>
        <a:bodyPr/>
        <a:lstStyle/>
        <a:p>
          <a:endParaRPr lang="en-US" sz="2000"/>
        </a:p>
      </dgm:t>
    </dgm:pt>
    <dgm:pt modelId="{111084FC-327F-4603-AD25-A15328D5969D}">
      <dgm:prSet custT="1"/>
      <dgm:spPr>
        <a:xfrm>
          <a:off x="7217663" y="3522725"/>
          <a:ext cx="2481072" cy="1388796"/>
        </a:xfrm>
      </dgm:spPr>
      <dgm:t>
        <a:bodyPr/>
        <a:lstStyle/>
        <a:p>
          <a:pPr>
            <a:defRPr b="1"/>
          </a:pPr>
          <a:r>
            <a:rPr lang="en-US" sz="2000" dirty="0">
              <a:latin typeface="Calibri" panose="020F0502020204030204"/>
              <a:ea typeface="+mn-ea"/>
              <a:cs typeface="+mn-cs"/>
            </a:rPr>
            <a:t>December 2023/ January 2024</a:t>
          </a:r>
        </a:p>
      </dgm:t>
    </dgm:pt>
    <dgm:pt modelId="{5DDEDD06-3DD0-45A4-8C62-2257846BAE5F}" type="parTrans" cxnId="{BFD5042E-21AC-4BA9-9C80-F0B89BEDE518}">
      <dgm:prSet/>
      <dgm:spPr/>
      <dgm:t>
        <a:bodyPr/>
        <a:lstStyle/>
        <a:p>
          <a:endParaRPr lang="en-US" sz="2000"/>
        </a:p>
      </dgm:t>
    </dgm:pt>
    <dgm:pt modelId="{98F7DEE5-6245-435D-B40F-662A678F56B3}" type="sibTrans" cxnId="{BFD5042E-21AC-4BA9-9C80-F0B89BEDE518}">
      <dgm:prSet/>
      <dgm:spPr/>
      <dgm:t>
        <a:bodyPr/>
        <a:lstStyle/>
        <a:p>
          <a:endParaRPr lang="en-US" sz="2000"/>
        </a:p>
      </dgm:t>
    </dgm:pt>
    <dgm:pt modelId="{F179DEE4-8E84-47FA-883B-B7E9CBE27F07}">
      <dgm:prSet custT="1"/>
      <dgm:spPr>
        <a:xfrm>
          <a:off x="7217663" y="3522725"/>
          <a:ext cx="2481072" cy="1388796"/>
        </a:xfrm>
      </dgm:spPr>
      <dgm:t>
        <a:bodyPr/>
        <a:lstStyle/>
        <a:p>
          <a:r>
            <a:rPr lang="en-US" sz="1800" dirty="0">
              <a:latin typeface="Calibri" panose="020F0502020204030204"/>
              <a:ea typeface="+mn-ea"/>
              <a:cs typeface="+mn-cs"/>
            </a:rPr>
            <a:t>Commissioner's Agenda for Adoption</a:t>
          </a:r>
        </a:p>
      </dgm:t>
    </dgm:pt>
    <dgm:pt modelId="{403D85E3-E3BB-4978-9F12-C6B1D5EA6E66}" type="parTrans" cxnId="{45BAE754-547A-4ED6-8BDD-E0F8FE709DD9}">
      <dgm:prSet/>
      <dgm:spPr/>
      <dgm:t>
        <a:bodyPr/>
        <a:lstStyle/>
        <a:p>
          <a:endParaRPr lang="en-US" sz="2000"/>
        </a:p>
      </dgm:t>
    </dgm:pt>
    <dgm:pt modelId="{0C20B6D2-3D31-4FB0-ABF4-6E26AFBCCFF7}" type="sibTrans" cxnId="{45BAE754-547A-4ED6-8BDD-E0F8FE709DD9}">
      <dgm:prSet/>
      <dgm:spPr/>
      <dgm:t>
        <a:bodyPr/>
        <a:lstStyle/>
        <a:p>
          <a:endParaRPr lang="en-US" sz="2000"/>
        </a:p>
      </dgm:t>
    </dgm:pt>
    <dgm:pt modelId="{49B6FFF1-0F00-438B-B442-21CF0C520EB6}">
      <dgm:prSet custT="1"/>
      <dgm:spPr>
        <a:xfrm>
          <a:off x="7217663" y="3522725"/>
          <a:ext cx="2481072" cy="1388796"/>
        </a:xfrm>
      </dgm:spPr>
      <dgm:t>
        <a:bodyPr/>
        <a:lstStyle/>
        <a:p>
          <a:r>
            <a:rPr lang="en-US" sz="1600" dirty="0">
              <a:latin typeface="Calibri" panose="020F0502020204030204"/>
              <a:ea typeface="+mn-ea"/>
              <a:cs typeface="+mn-cs"/>
            </a:rPr>
            <a:t>-Public Comment Period (30 days)</a:t>
          </a:r>
        </a:p>
        <a:p>
          <a:r>
            <a:rPr lang="en-US" sz="1600" dirty="0">
              <a:latin typeface="Calibri" panose="020F0502020204030204"/>
              <a:ea typeface="+mn-ea"/>
              <a:cs typeface="+mn-cs"/>
            </a:rPr>
            <a:t>-Public Meeting</a:t>
          </a:r>
        </a:p>
      </dgm:t>
    </dgm:pt>
    <dgm:pt modelId="{2A1D230D-7772-446C-BC79-8749C8A9E02E}" type="parTrans" cxnId="{2C11D7F4-0637-494E-920B-ACD6CEF905A8}">
      <dgm:prSet/>
      <dgm:spPr/>
      <dgm:t>
        <a:bodyPr/>
        <a:lstStyle/>
        <a:p>
          <a:endParaRPr lang="en-US"/>
        </a:p>
      </dgm:t>
    </dgm:pt>
    <dgm:pt modelId="{49C23BC7-A9FE-498A-8A54-34476C99C99A}" type="sibTrans" cxnId="{2C11D7F4-0637-494E-920B-ACD6CEF905A8}">
      <dgm:prSet/>
      <dgm:spPr/>
      <dgm:t>
        <a:bodyPr/>
        <a:lstStyle/>
        <a:p>
          <a:endParaRPr lang="en-US"/>
        </a:p>
      </dgm:t>
    </dgm:pt>
    <dgm:pt modelId="{A1AA31F6-E128-4297-8CB2-F14CDA93E0A6}">
      <dgm:prSet phldrT="[Text]" custT="1"/>
      <dgm:spPr>
        <a:xfrm>
          <a:off x="1578864" y="2910077"/>
          <a:ext cx="2481072" cy="612647"/>
        </a:xfrm>
      </dgm:spPr>
      <dgm:t>
        <a:bodyPr/>
        <a:lstStyle/>
        <a:p>
          <a:pPr>
            <a:defRPr b="1"/>
          </a:pPr>
          <a:r>
            <a:rPr lang="en-US" sz="2000" b="1" dirty="0">
              <a:latin typeface="Calibri" panose="020F0502020204030204"/>
              <a:ea typeface="+mn-ea"/>
              <a:cs typeface="+mn-cs"/>
            </a:rPr>
            <a:t>May-September 2022</a:t>
          </a:r>
        </a:p>
      </dgm:t>
    </dgm:pt>
    <dgm:pt modelId="{5E125DD4-986C-4C84-B94E-B83728E8BB9D}" type="parTrans" cxnId="{DAC2C029-DBEC-4DBA-A087-04958A736861}">
      <dgm:prSet/>
      <dgm:spPr/>
      <dgm:t>
        <a:bodyPr/>
        <a:lstStyle/>
        <a:p>
          <a:endParaRPr lang="en-US"/>
        </a:p>
      </dgm:t>
    </dgm:pt>
    <dgm:pt modelId="{B7179CB7-7242-4B6A-AE13-3FCC81841135}" type="sibTrans" cxnId="{DAC2C029-DBEC-4DBA-A087-04958A736861}">
      <dgm:prSet/>
      <dgm:spPr/>
      <dgm:t>
        <a:bodyPr/>
        <a:lstStyle/>
        <a:p>
          <a:endParaRPr lang="en-US"/>
        </a:p>
      </dgm:t>
    </dgm:pt>
    <dgm:pt modelId="{D91973B1-D93E-45D7-94E0-DB7D4173E936}">
      <dgm:prSet custT="1"/>
      <dgm:spPr/>
      <dgm:t>
        <a:bodyPr/>
        <a:lstStyle/>
        <a:p>
          <a:r>
            <a:rPr lang="en-US" sz="1800" dirty="0">
              <a:latin typeface="Calibri" panose="020F0502020204030204" pitchFamily="34" charset="0"/>
              <a:cs typeface="Calibri" panose="020F0502020204030204" pitchFamily="34" charset="0"/>
            </a:rPr>
            <a:t>Research and Meetings with EPA</a:t>
          </a:r>
        </a:p>
      </dgm:t>
    </dgm:pt>
    <dgm:pt modelId="{C27DBC83-3AD2-42DB-AF4D-7FA868DFB37A}" type="parTrans" cxnId="{C8C9B257-0FC0-4264-BF31-14E78322647A}">
      <dgm:prSet/>
      <dgm:spPr/>
      <dgm:t>
        <a:bodyPr/>
        <a:lstStyle/>
        <a:p>
          <a:endParaRPr lang="en-US"/>
        </a:p>
      </dgm:t>
    </dgm:pt>
    <dgm:pt modelId="{3FDF9DF5-56D5-4B45-A9A3-5114B2C5E80B}" type="sibTrans" cxnId="{C8C9B257-0FC0-4264-BF31-14E78322647A}">
      <dgm:prSet/>
      <dgm:spPr/>
      <dgm:t>
        <a:bodyPr/>
        <a:lstStyle/>
        <a:p>
          <a:endParaRPr lang="en-US"/>
        </a:p>
      </dgm:t>
    </dgm:pt>
    <dgm:pt modelId="{FCE765D2-2975-41E2-A015-A952C76E2671}" type="pres">
      <dgm:prSet presAssocID="{B8A4C1AB-ACE6-4A72-9491-B1FF4DCBCB15}" presName="root" presStyleCnt="0">
        <dgm:presLayoutVars>
          <dgm:chMax/>
          <dgm:chPref/>
          <dgm:animLvl val="lvl"/>
        </dgm:presLayoutVars>
      </dgm:prSet>
      <dgm:spPr/>
    </dgm:pt>
    <dgm:pt modelId="{B56648A3-B32B-450E-A0A5-E80F8C5DF972}" type="pres">
      <dgm:prSet presAssocID="{B8A4C1AB-ACE6-4A72-9491-B1FF4DCBCB15}" presName="divider" presStyleLbl="fgAcc1" presStyleIdx="0" presStyleCnt="1"/>
      <dgm:spPr>
        <a:xfrm>
          <a:off x="0" y="2552699"/>
          <a:ext cx="11277600" cy="0"/>
        </a:xfrm>
        <a:prstGeom prst="line">
          <a:avLst/>
        </a:prstGeom>
      </dgm:spPr>
    </dgm:pt>
    <dgm:pt modelId="{7818B536-0AF4-4FBB-BAD7-70C27B2FC631}" type="pres">
      <dgm:prSet presAssocID="{B8A4C1AB-ACE6-4A72-9491-B1FF4DCBCB15}" presName="nodes" presStyleCnt="0">
        <dgm:presLayoutVars>
          <dgm:chMax/>
          <dgm:chPref/>
          <dgm:animLvl val="lvl"/>
        </dgm:presLayoutVars>
      </dgm:prSet>
      <dgm:spPr/>
    </dgm:pt>
    <dgm:pt modelId="{D029A6B8-7761-4CDE-A6EF-5F0957E8F27A}" type="pres">
      <dgm:prSet presAssocID="{C2968BDC-7263-4911-92A1-C9AA58DB1D07}" presName="composite" presStyleCnt="0"/>
      <dgm:spPr/>
    </dgm:pt>
    <dgm:pt modelId="{BC8A38AC-BDBB-46BF-BE32-3D4227E3DC34}" type="pres">
      <dgm:prSet presAssocID="{C2968BDC-7263-4911-92A1-C9AA58DB1D07}" presName="L1TextContainer" presStyleLbl="alignNode1" presStyleIdx="0" presStyleCnt="7" custScaleX="107809">
        <dgm:presLayoutVars>
          <dgm:chMax val="1"/>
          <dgm:chPref val="1"/>
          <dgm:bulletEnabled val="1"/>
        </dgm:presLayoutVars>
      </dgm:prSet>
      <dgm:spPr/>
    </dgm:pt>
    <dgm:pt modelId="{D8068ED8-72EC-4692-B3F0-2FBDC2EC97B2}" type="pres">
      <dgm:prSet presAssocID="{C2968BDC-7263-4911-92A1-C9AA58DB1D07}" presName="L2TextContainerWrapper" presStyleCnt="0">
        <dgm:presLayoutVars>
          <dgm:bulletEnabled val="1"/>
        </dgm:presLayoutVars>
      </dgm:prSet>
      <dgm:spPr/>
    </dgm:pt>
    <dgm:pt modelId="{E7D85C58-E0F9-442C-8EDE-228795142D8D}" type="pres">
      <dgm:prSet presAssocID="{C2968BDC-7263-4911-92A1-C9AA58DB1D07}" presName="L2TextContainer" presStyleLbl="bgAccFollowNode1" presStyleIdx="0" presStyleCnt="7" custScaleX="107809"/>
      <dgm:spPr/>
    </dgm:pt>
    <dgm:pt modelId="{F9C10AD9-6A22-497D-A8EB-13FC3DF85B58}" type="pres">
      <dgm:prSet presAssocID="{C2968BDC-7263-4911-92A1-C9AA58DB1D07}" presName="FlexibleEmptyPlaceHolder" presStyleCnt="0"/>
      <dgm:spPr/>
    </dgm:pt>
    <dgm:pt modelId="{B561E2EA-563F-4F75-A904-81E3E25FF4C1}" type="pres">
      <dgm:prSet presAssocID="{C2968BDC-7263-4911-92A1-C9AA58DB1D07}" presName="ConnectLine" presStyleLbl="sibTrans1D1" presStyleIdx="0" presStyleCnt="7"/>
      <dgm:spPr>
        <a:xfrm>
          <a:off x="1409700" y="2195321"/>
          <a:ext cx="0" cy="357377"/>
        </a:xfrm>
        <a:prstGeom prst="line">
          <a:avLst/>
        </a:prstGeom>
      </dgm:spPr>
    </dgm:pt>
    <dgm:pt modelId="{AB10D113-7B62-4E1D-AD43-23E63908CD4C}" type="pres">
      <dgm:prSet presAssocID="{C2968BDC-7263-4911-92A1-C9AA58DB1D07}" presName="ConnectorPoint" presStyleLbl="node1" presStyleIdx="0" presStyleCnt="7"/>
      <dgm:spPr>
        <a:xfrm rot="2700000">
          <a:off x="1369989" y="2512988"/>
          <a:ext cx="79421" cy="79421"/>
        </a:xfrm>
        <a:prstGeom prst="rect">
          <a:avLst/>
        </a:prstGeom>
      </dgm:spPr>
    </dgm:pt>
    <dgm:pt modelId="{6CB72D96-ED59-4D8A-BC14-C411E18DA444}" type="pres">
      <dgm:prSet presAssocID="{C2968BDC-7263-4911-92A1-C9AA58DB1D07}" presName="EmptyPlaceHolder" presStyleCnt="0"/>
      <dgm:spPr/>
    </dgm:pt>
    <dgm:pt modelId="{35F0791F-F241-4AE6-8434-AAB902618A71}" type="pres">
      <dgm:prSet presAssocID="{8E5E3118-2ADA-4711-B20F-76D5E417CD39}" presName="spaceBetweenRectangles" presStyleCnt="0"/>
      <dgm:spPr/>
    </dgm:pt>
    <dgm:pt modelId="{9EB5B0F0-35DE-4A72-BF0A-19904D19E1A7}" type="pres">
      <dgm:prSet presAssocID="{A1AA31F6-E128-4297-8CB2-F14CDA93E0A6}" presName="composite" presStyleCnt="0"/>
      <dgm:spPr/>
    </dgm:pt>
    <dgm:pt modelId="{55D60A9B-0B09-4CAD-8BF6-784E3882825A}" type="pres">
      <dgm:prSet presAssocID="{A1AA31F6-E128-4297-8CB2-F14CDA93E0A6}" presName="L1TextContainer" presStyleLbl="alignNode1" presStyleIdx="1" presStyleCnt="7">
        <dgm:presLayoutVars>
          <dgm:chMax val="1"/>
          <dgm:chPref val="1"/>
          <dgm:bulletEnabled val="1"/>
        </dgm:presLayoutVars>
      </dgm:prSet>
      <dgm:spPr>
        <a:prstGeom prst="rect">
          <a:avLst/>
        </a:prstGeom>
      </dgm:spPr>
    </dgm:pt>
    <dgm:pt modelId="{5E97E2DD-AEDD-468C-86AB-4CC795D9DD3D}" type="pres">
      <dgm:prSet presAssocID="{A1AA31F6-E128-4297-8CB2-F14CDA93E0A6}" presName="L2TextContainerWrapper" presStyleCnt="0">
        <dgm:presLayoutVars>
          <dgm:bulletEnabled val="1"/>
        </dgm:presLayoutVars>
      </dgm:prSet>
      <dgm:spPr/>
    </dgm:pt>
    <dgm:pt modelId="{6FA64E66-55F5-47F4-AD0E-7EED9D9FF0A9}" type="pres">
      <dgm:prSet presAssocID="{A1AA31F6-E128-4297-8CB2-F14CDA93E0A6}" presName="L2TextContainer" presStyleLbl="bgAccFollowNode1" presStyleIdx="1" presStyleCnt="7"/>
      <dgm:spPr/>
    </dgm:pt>
    <dgm:pt modelId="{787EB150-4BA2-40F9-A8ED-46BFBFF9383D}" type="pres">
      <dgm:prSet presAssocID="{A1AA31F6-E128-4297-8CB2-F14CDA93E0A6}" presName="FlexibleEmptyPlaceHolder" presStyleCnt="0"/>
      <dgm:spPr/>
    </dgm:pt>
    <dgm:pt modelId="{6B9B9B98-7BCB-4679-81FE-DA3986870547}" type="pres">
      <dgm:prSet presAssocID="{A1AA31F6-E128-4297-8CB2-F14CDA93E0A6}" presName="ConnectLine" presStyleLbl="sibTrans1D1" presStyleIdx="1" presStyleCnt="7"/>
      <dgm:spPr/>
    </dgm:pt>
    <dgm:pt modelId="{2C51E142-19B1-44AE-8A9C-D3326C6F8613}" type="pres">
      <dgm:prSet presAssocID="{A1AA31F6-E128-4297-8CB2-F14CDA93E0A6}" presName="ConnectorPoint" presStyleLbl="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ACCA793-7350-4B11-93D2-23A32837CF92}" type="pres">
      <dgm:prSet presAssocID="{A1AA31F6-E128-4297-8CB2-F14CDA93E0A6}" presName="EmptyPlaceHolder" presStyleCnt="0"/>
      <dgm:spPr/>
    </dgm:pt>
    <dgm:pt modelId="{A7B634FE-1F51-4FC6-A2A0-CBEC2A58E11B}" type="pres">
      <dgm:prSet presAssocID="{B7179CB7-7242-4B6A-AE13-3FCC81841135}" presName="spaceBetweenRectangles" presStyleCnt="0"/>
      <dgm:spPr/>
    </dgm:pt>
    <dgm:pt modelId="{62AD462E-96BE-42DA-85DB-E5A344DB3DED}" type="pres">
      <dgm:prSet presAssocID="{74D00C7F-854B-4095-8694-6BEBD1FCEFB6}" presName="composite" presStyleCnt="0"/>
      <dgm:spPr/>
    </dgm:pt>
    <dgm:pt modelId="{EDCCBD9F-2A9B-477A-87F2-E40AB8ABBF9D}" type="pres">
      <dgm:prSet presAssocID="{74D00C7F-854B-4095-8694-6BEBD1FCEFB6}" presName="L1TextContainer" presStyleLbl="alignNode1" presStyleIdx="2" presStyleCnt="7">
        <dgm:presLayoutVars>
          <dgm:chMax val="1"/>
          <dgm:chPref val="1"/>
          <dgm:bulletEnabled val="1"/>
        </dgm:presLayoutVars>
      </dgm:prSet>
      <dgm:spPr/>
    </dgm:pt>
    <dgm:pt modelId="{65198F13-1505-4E63-8D40-2371D3E4F24E}" type="pres">
      <dgm:prSet presAssocID="{74D00C7F-854B-4095-8694-6BEBD1FCEFB6}" presName="L2TextContainerWrapper" presStyleCnt="0">
        <dgm:presLayoutVars>
          <dgm:bulletEnabled val="1"/>
        </dgm:presLayoutVars>
      </dgm:prSet>
      <dgm:spPr/>
    </dgm:pt>
    <dgm:pt modelId="{90D4E8FE-1C07-4629-A173-28FA8F653ABE}" type="pres">
      <dgm:prSet presAssocID="{74D00C7F-854B-4095-8694-6BEBD1FCEFB6}" presName="L2TextContainer" presStyleLbl="bgAccFollowNode1" presStyleIdx="2" presStyleCnt="7"/>
      <dgm:spPr/>
    </dgm:pt>
    <dgm:pt modelId="{DCD9DD9B-A5D5-4535-9DF9-D2C0B528401B}" type="pres">
      <dgm:prSet presAssocID="{74D00C7F-854B-4095-8694-6BEBD1FCEFB6}" presName="FlexibleEmptyPlaceHolder" presStyleCnt="0"/>
      <dgm:spPr/>
    </dgm:pt>
    <dgm:pt modelId="{A4C85957-6F6F-4BED-B755-F3FEB2E8DADF}" type="pres">
      <dgm:prSet presAssocID="{74D00C7F-854B-4095-8694-6BEBD1FCEFB6}" presName="ConnectLine" presStyleLbl="sibTrans1D1" presStyleIdx="2" presStyleCnt="7"/>
      <dgm:spPr>
        <a:xfrm>
          <a:off x="2819400" y="2552699"/>
          <a:ext cx="0" cy="357377"/>
        </a:xfrm>
        <a:prstGeom prst="line">
          <a:avLst/>
        </a:prstGeom>
      </dgm:spPr>
    </dgm:pt>
    <dgm:pt modelId="{D13A6CD9-C809-4E01-9446-E5F8D396C545}" type="pres">
      <dgm:prSet presAssocID="{74D00C7F-854B-4095-8694-6BEBD1FCEFB6}" presName="ConnectorPoint" presStyleLbl="node1" presStyleIdx="2" presStyleCnt="7"/>
      <dgm:spPr>
        <a:xfrm rot="2700000">
          <a:off x="2779689" y="2512988"/>
          <a:ext cx="79421" cy="79421"/>
        </a:xfrm>
        <a:prstGeom prst="rect">
          <a:avLst/>
        </a:prstGeom>
      </dgm:spPr>
    </dgm:pt>
    <dgm:pt modelId="{238BBE12-1544-48E6-A3B1-D99183F7C587}" type="pres">
      <dgm:prSet presAssocID="{74D00C7F-854B-4095-8694-6BEBD1FCEFB6}" presName="EmptyPlaceHolder" presStyleCnt="0"/>
      <dgm:spPr/>
    </dgm:pt>
    <dgm:pt modelId="{852B5619-6A48-4F49-9856-6EEEB0B9AEAB}" type="pres">
      <dgm:prSet presAssocID="{10263A99-3B03-4DE9-857B-29E6F62FEB5F}" presName="spaceBetweenRectangles" presStyleCnt="0"/>
      <dgm:spPr/>
    </dgm:pt>
    <dgm:pt modelId="{8706975F-D1D4-4790-A05B-E82DC97FD90F}" type="pres">
      <dgm:prSet presAssocID="{3B3C7BFD-CC04-4536-8237-257E68FBFA42}" presName="composite" presStyleCnt="0"/>
      <dgm:spPr/>
    </dgm:pt>
    <dgm:pt modelId="{D2AD9EBD-E4E1-4632-8FE5-C99B57B07C7A}" type="pres">
      <dgm:prSet presAssocID="{3B3C7BFD-CC04-4536-8237-257E68FBFA42}" presName="L1TextContainer" presStyleLbl="alignNode1" presStyleIdx="3" presStyleCnt="7">
        <dgm:presLayoutVars>
          <dgm:chMax val="1"/>
          <dgm:chPref val="1"/>
          <dgm:bulletEnabled val="1"/>
        </dgm:presLayoutVars>
      </dgm:prSet>
      <dgm:spPr/>
    </dgm:pt>
    <dgm:pt modelId="{BA907068-744D-4606-8306-880DEB6E4AAF}" type="pres">
      <dgm:prSet presAssocID="{3B3C7BFD-CC04-4536-8237-257E68FBFA42}" presName="L2TextContainerWrapper" presStyleCnt="0">
        <dgm:presLayoutVars>
          <dgm:bulletEnabled val="1"/>
        </dgm:presLayoutVars>
      </dgm:prSet>
      <dgm:spPr/>
    </dgm:pt>
    <dgm:pt modelId="{2802443D-8190-45CD-9364-BDC5448B53EF}" type="pres">
      <dgm:prSet presAssocID="{3B3C7BFD-CC04-4536-8237-257E68FBFA42}" presName="L2TextContainer" presStyleLbl="bgAccFollowNode1" presStyleIdx="3" presStyleCnt="7"/>
      <dgm:spPr/>
    </dgm:pt>
    <dgm:pt modelId="{B56BBB4C-CDC9-4A69-AA1E-701E921F88B8}" type="pres">
      <dgm:prSet presAssocID="{3B3C7BFD-CC04-4536-8237-257E68FBFA42}" presName="FlexibleEmptyPlaceHolder" presStyleCnt="0"/>
      <dgm:spPr/>
    </dgm:pt>
    <dgm:pt modelId="{7C0E96E0-6138-4E4D-9AA6-EC7C689AC0ED}" type="pres">
      <dgm:prSet presAssocID="{3B3C7BFD-CC04-4536-8237-257E68FBFA42}" presName="ConnectLine" presStyleLbl="sibTrans1D1" presStyleIdx="3" presStyleCnt="7"/>
      <dgm:spPr>
        <a:xfrm>
          <a:off x="4229100" y="2195321"/>
          <a:ext cx="0" cy="357377"/>
        </a:xfrm>
        <a:prstGeom prst="line">
          <a:avLst/>
        </a:prstGeom>
      </dgm:spPr>
    </dgm:pt>
    <dgm:pt modelId="{7512808C-2609-4282-A01E-F082C6BF68C7}" type="pres">
      <dgm:prSet presAssocID="{3B3C7BFD-CC04-4536-8237-257E68FBFA42}" presName="ConnectorPoint" presStyleLbl="node1" presStyleIdx="3" presStyleCnt="7"/>
      <dgm:spPr>
        <a:xfrm rot="2700000">
          <a:off x="4189389" y="2512988"/>
          <a:ext cx="79421" cy="79421"/>
        </a:xfrm>
        <a:prstGeom prst="rect">
          <a:avLst/>
        </a:prstGeom>
      </dgm:spPr>
    </dgm:pt>
    <dgm:pt modelId="{5AA41D74-A097-4AAD-ABAB-AE0AB5E4A3A8}" type="pres">
      <dgm:prSet presAssocID="{3B3C7BFD-CC04-4536-8237-257E68FBFA42}" presName="EmptyPlaceHolder" presStyleCnt="0"/>
      <dgm:spPr/>
    </dgm:pt>
    <dgm:pt modelId="{92D6E59A-76B9-427E-A562-27C849C34E11}" type="pres">
      <dgm:prSet presAssocID="{63825D8D-53FA-457A-AC85-4E4710B2723C}" presName="spaceBetweenRectangles" presStyleCnt="0"/>
      <dgm:spPr/>
    </dgm:pt>
    <dgm:pt modelId="{68132AB2-A312-4159-98CE-58C19DDC23BF}" type="pres">
      <dgm:prSet presAssocID="{298D05CE-DB14-4758-8E94-3DA1C2006001}" presName="composite" presStyleCnt="0"/>
      <dgm:spPr/>
    </dgm:pt>
    <dgm:pt modelId="{DF35B351-4EAA-4E58-9B3D-DE8C945C24D1}" type="pres">
      <dgm:prSet presAssocID="{298D05CE-DB14-4758-8E94-3DA1C2006001}" presName="L1TextContainer" presStyleLbl="alignNode1" presStyleIdx="4" presStyleCnt="7">
        <dgm:presLayoutVars>
          <dgm:chMax val="1"/>
          <dgm:chPref val="1"/>
          <dgm:bulletEnabled val="1"/>
        </dgm:presLayoutVars>
      </dgm:prSet>
      <dgm:spPr/>
    </dgm:pt>
    <dgm:pt modelId="{1506D3F4-75BA-4680-8A1D-BE8D3B5D3489}" type="pres">
      <dgm:prSet presAssocID="{298D05CE-DB14-4758-8E94-3DA1C2006001}" presName="L2TextContainerWrapper" presStyleCnt="0">
        <dgm:presLayoutVars>
          <dgm:bulletEnabled val="1"/>
        </dgm:presLayoutVars>
      </dgm:prSet>
      <dgm:spPr/>
    </dgm:pt>
    <dgm:pt modelId="{94E4AAC2-31AF-4F10-A747-8C2C6B0FF984}" type="pres">
      <dgm:prSet presAssocID="{298D05CE-DB14-4758-8E94-3DA1C2006001}" presName="L2TextContainer" presStyleLbl="bgAccFollowNode1" presStyleIdx="4" presStyleCnt="7"/>
      <dgm:spPr/>
    </dgm:pt>
    <dgm:pt modelId="{EE6AD73B-9EFA-4C8E-9910-2EF9D2F6D39A}" type="pres">
      <dgm:prSet presAssocID="{298D05CE-DB14-4758-8E94-3DA1C2006001}" presName="FlexibleEmptyPlaceHolder" presStyleCnt="0"/>
      <dgm:spPr/>
    </dgm:pt>
    <dgm:pt modelId="{6D6C2847-9819-44B9-BBBF-1CD00C2DA1C8}" type="pres">
      <dgm:prSet presAssocID="{298D05CE-DB14-4758-8E94-3DA1C2006001}" presName="ConnectLine" presStyleLbl="sibTrans1D1" presStyleIdx="4" presStyleCnt="7"/>
      <dgm:spPr>
        <a:xfrm>
          <a:off x="7048500" y="2195321"/>
          <a:ext cx="0" cy="357377"/>
        </a:xfrm>
        <a:prstGeom prst="line">
          <a:avLst/>
        </a:prstGeom>
      </dgm:spPr>
    </dgm:pt>
    <dgm:pt modelId="{DF95220C-D138-4EDA-8EDF-4DE8BB97CB5D}" type="pres">
      <dgm:prSet presAssocID="{298D05CE-DB14-4758-8E94-3DA1C2006001}" presName="ConnectorPoint" presStyleLbl="node1" presStyleIdx="4" presStyleCnt="7"/>
      <dgm:spPr>
        <a:xfrm rot="2700000">
          <a:off x="7008789" y="2512988"/>
          <a:ext cx="79421" cy="79421"/>
        </a:xfrm>
        <a:prstGeom prst="rect">
          <a:avLst/>
        </a:prstGeom>
      </dgm:spPr>
    </dgm:pt>
    <dgm:pt modelId="{582AF71C-1835-492A-929F-CD87278274E7}" type="pres">
      <dgm:prSet presAssocID="{298D05CE-DB14-4758-8E94-3DA1C2006001}" presName="EmptyPlaceHolder" presStyleCnt="0"/>
      <dgm:spPr/>
    </dgm:pt>
    <dgm:pt modelId="{701D280F-4F90-493B-BB1C-F499F1AD646C}" type="pres">
      <dgm:prSet presAssocID="{A276A731-AC0B-492A-B4E6-B87AAFF25A88}" presName="spaceBetweenRectangles" presStyleCnt="0"/>
      <dgm:spPr/>
    </dgm:pt>
    <dgm:pt modelId="{C29FFA03-2C9B-4DD4-A7BF-944BE038658D}" type="pres">
      <dgm:prSet presAssocID="{25323ED9-584E-4594-A017-FB8661040065}" presName="composite" presStyleCnt="0"/>
      <dgm:spPr/>
    </dgm:pt>
    <dgm:pt modelId="{46DCCFCB-E118-47D5-BF13-BC549ABE9F4A}" type="pres">
      <dgm:prSet presAssocID="{25323ED9-584E-4594-A017-FB8661040065}" presName="L1TextContainer" presStyleLbl="alignNode1" presStyleIdx="5" presStyleCnt="7">
        <dgm:presLayoutVars>
          <dgm:chMax val="1"/>
          <dgm:chPref val="1"/>
          <dgm:bulletEnabled val="1"/>
        </dgm:presLayoutVars>
      </dgm:prSet>
      <dgm:spPr/>
    </dgm:pt>
    <dgm:pt modelId="{2D87FA7B-479A-4134-B2DF-4C976A43A453}" type="pres">
      <dgm:prSet presAssocID="{25323ED9-584E-4594-A017-FB8661040065}" presName="L2TextContainerWrapper" presStyleCnt="0">
        <dgm:presLayoutVars>
          <dgm:bulletEnabled val="1"/>
        </dgm:presLayoutVars>
      </dgm:prSet>
      <dgm:spPr/>
    </dgm:pt>
    <dgm:pt modelId="{68993D97-0024-4872-833D-BE1B3463B32B}" type="pres">
      <dgm:prSet presAssocID="{25323ED9-584E-4594-A017-FB8661040065}" presName="L2TextContainer" presStyleLbl="bgAccFollowNode1" presStyleIdx="5" presStyleCnt="7"/>
      <dgm:spPr>
        <a:prstGeom prst="rect">
          <a:avLst/>
        </a:prstGeom>
      </dgm:spPr>
    </dgm:pt>
    <dgm:pt modelId="{D061C9E5-E98B-4777-9737-CBC1C173841F}" type="pres">
      <dgm:prSet presAssocID="{25323ED9-584E-4594-A017-FB8661040065}" presName="FlexibleEmptyPlaceHolder" presStyleCnt="0"/>
      <dgm:spPr/>
    </dgm:pt>
    <dgm:pt modelId="{060313EE-E896-4C87-8694-7A0BC1100556}" type="pres">
      <dgm:prSet presAssocID="{25323ED9-584E-4594-A017-FB8661040065}" presName="ConnectLine" presStyleLbl="sibTrans1D1" presStyleIdx="5" presStyleCnt="7"/>
      <dgm:spPr>
        <a:xfrm>
          <a:off x="8458199" y="2552699"/>
          <a:ext cx="0" cy="357377"/>
        </a:xfrm>
        <a:prstGeom prst="line">
          <a:avLst/>
        </a:prstGeom>
      </dgm:spPr>
    </dgm:pt>
    <dgm:pt modelId="{598FE9B9-BB76-4EBC-B4BC-7346EFC78148}" type="pres">
      <dgm:prSet presAssocID="{25323ED9-584E-4594-A017-FB8661040065}" presName="ConnectorPoint" presStyleLbl="node1" presStyleIdx="5" presStyleCnt="7"/>
      <dgm:spPr>
        <a:xfrm rot="2700000">
          <a:off x="8418489" y="2512988"/>
          <a:ext cx="79421" cy="79421"/>
        </a:xfrm>
        <a:prstGeom prst="rect">
          <a:avLst/>
        </a:prstGeom>
      </dgm:spPr>
    </dgm:pt>
    <dgm:pt modelId="{5B748CFD-F39E-4113-B40F-F63065A9E7F1}" type="pres">
      <dgm:prSet presAssocID="{25323ED9-584E-4594-A017-FB8661040065}" presName="EmptyPlaceHolder" presStyleCnt="0"/>
      <dgm:spPr/>
    </dgm:pt>
    <dgm:pt modelId="{1CC58C41-F70B-42C4-A25D-1617F5EF6EC0}" type="pres">
      <dgm:prSet presAssocID="{C466CFE2-A252-494E-A6C7-EE1D421CD676}" presName="spaceBetweenRectangles" presStyleCnt="0"/>
      <dgm:spPr/>
    </dgm:pt>
    <dgm:pt modelId="{0E105A13-C98F-48FF-AE72-35A21EBC3D73}" type="pres">
      <dgm:prSet presAssocID="{111084FC-327F-4603-AD25-A15328D5969D}" presName="composite" presStyleCnt="0"/>
      <dgm:spPr/>
    </dgm:pt>
    <dgm:pt modelId="{70C3856D-5DA8-48FC-8D10-DB437A503513}" type="pres">
      <dgm:prSet presAssocID="{111084FC-327F-4603-AD25-A15328D5969D}" presName="L1TextContainer" presStyleLbl="alignNode1" presStyleIdx="6" presStyleCnt="7">
        <dgm:presLayoutVars>
          <dgm:chMax val="1"/>
          <dgm:chPref val="1"/>
          <dgm:bulletEnabled val="1"/>
        </dgm:presLayoutVars>
      </dgm:prSet>
      <dgm:spPr/>
    </dgm:pt>
    <dgm:pt modelId="{B4C5F70B-5A01-4B6B-ABE3-22FD2F79E4C8}" type="pres">
      <dgm:prSet presAssocID="{111084FC-327F-4603-AD25-A15328D5969D}" presName="L2TextContainerWrapper" presStyleCnt="0">
        <dgm:presLayoutVars>
          <dgm:bulletEnabled val="1"/>
        </dgm:presLayoutVars>
      </dgm:prSet>
      <dgm:spPr/>
    </dgm:pt>
    <dgm:pt modelId="{58069D0D-07D2-49DE-BE23-08E6564B6566}" type="pres">
      <dgm:prSet presAssocID="{111084FC-327F-4603-AD25-A15328D5969D}" presName="L2TextContainer" presStyleLbl="bgAccFollowNode1" presStyleIdx="6" presStyleCnt="7" custLinFactNeighborX="-470"/>
      <dgm:spPr>
        <a:prstGeom prst="rect">
          <a:avLst/>
        </a:prstGeom>
      </dgm:spPr>
    </dgm:pt>
    <dgm:pt modelId="{08065EB6-60DF-4849-81C7-E80E2B4356F3}" type="pres">
      <dgm:prSet presAssocID="{111084FC-327F-4603-AD25-A15328D5969D}" presName="FlexibleEmptyPlaceHolder" presStyleCnt="0"/>
      <dgm:spPr/>
    </dgm:pt>
    <dgm:pt modelId="{F55EE683-CB91-40CE-9193-301604A4CFDE}" type="pres">
      <dgm:prSet presAssocID="{111084FC-327F-4603-AD25-A15328D5969D}" presName="ConnectLine" presStyleLbl="sibTrans1D1" presStyleIdx="6" presStyleCnt="7"/>
      <dgm:spPr/>
    </dgm:pt>
    <dgm:pt modelId="{AB801F69-5042-462C-BAB4-5EACAF8B1D52}" type="pres">
      <dgm:prSet presAssocID="{111084FC-327F-4603-AD25-A15328D5969D}" presName="ConnectorPoint" presStyleLbl="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773E387-DE6A-4EE1-ADC6-81AE08B488D0}" type="pres">
      <dgm:prSet presAssocID="{111084FC-327F-4603-AD25-A15328D5969D}" presName="EmptyPlaceHolder" presStyleCnt="0"/>
      <dgm:spPr/>
    </dgm:pt>
  </dgm:ptLst>
  <dgm:cxnLst>
    <dgm:cxn modelId="{3F59BC16-BD54-4FD4-B9C8-E53F6DFDC5B8}" srcId="{C2968BDC-7263-4911-92A1-C9AA58DB1D07}" destId="{9FEAF728-997E-4AF9-AD33-C107C33939A2}" srcOrd="0" destOrd="0" parTransId="{AE5F99E8-666E-4B83-9685-054CD777C4F5}" sibTransId="{EB013EEA-03DA-435F-9247-79E5D41FDBDB}"/>
    <dgm:cxn modelId="{C590E51A-446D-45A4-BBA2-5B6D3CEE9292}" srcId="{298D05CE-DB14-4758-8E94-3DA1C2006001}" destId="{F8060C70-3C4B-4619-9DAC-7CC612126A83}" srcOrd="0" destOrd="0" parTransId="{836E220C-B009-4B3E-A0A2-519D08AD2824}" sibTransId="{673DF2F6-4F2D-4E88-A86A-8518BA2BF9E8}"/>
    <dgm:cxn modelId="{DAC2C029-DBEC-4DBA-A087-04958A736861}" srcId="{B8A4C1AB-ACE6-4A72-9491-B1FF4DCBCB15}" destId="{A1AA31F6-E128-4297-8CB2-F14CDA93E0A6}" srcOrd="1" destOrd="0" parTransId="{5E125DD4-986C-4C84-B94E-B83728E8BB9D}" sibTransId="{B7179CB7-7242-4B6A-AE13-3FCC81841135}"/>
    <dgm:cxn modelId="{FD10E929-A0E5-403D-BFE3-4703C808967F}" type="presOf" srcId="{B8A4C1AB-ACE6-4A72-9491-B1FF4DCBCB15}" destId="{FCE765D2-2975-41E2-A015-A952C76E2671}" srcOrd="0" destOrd="0" presId="urn:microsoft.com/office/officeart/2017/3/layout/HorizontalLabelsTimeline"/>
    <dgm:cxn modelId="{DB1D872C-9878-4DA7-87B3-AE9550E6F558}" srcId="{74D00C7F-854B-4095-8694-6BEBD1FCEFB6}" destId="{51B90F13-653D-43B4-A263-F8BD3A9E49EC}" srcOrd="0" destOrd="0" parTransId="{12BEDD8E-8BBE-45AD-8A87-F797A838AE0D}" sibTransId="{CFB2D5F6-D040-468B-ABB9-19273201127F}"/>
    <dgm:cxn modelId="{BFD5042E-21AC-4BA9-9C80-F0B89BEDE518}" srcId="{B8A4C1AB-ACE6-4A72-9491-B1FF4DCBCB15}" destId="{111084FC-327F-4603-AD25-A15328D5969D}" srcOrd="6" destOrd="0" parTransId="{5DDEDD06-3DD0-45A4-8C62-2257846BAE5F}" sibTransId="{98F7DEE5-6245-435D-B40F-662A678F56B3}"/>
    <dgm:cxn modelId="{01F4BC2F-EF7F-421F-9D2A-93254EF2F56D}" type="presOf" srcId="{49B6FFF1-0F00-438B-B442-21CF0C520EB6}" destId="{68993D97-0024-4872-833D-BE1B3463B32B}" srcOrd="0" destOrd="1" presId="urn:microsoft.com/office/officeart/2017/3/layout/HorizontalLabelsTimeline"/>
    <dgm:cxn modelId="{FF8B393E-04B2-41BA-B676-875590686550}" type="presOf" srcId="{CAD89446-812F-4582-B5D5-18CED73EFCA4}" destId="{2802443D-8190-45CD-9364-BDC5448B53EF}" srcOrd="0" destOrd="0" presId="urn:microsoft.com/office/officeart/2017/3/layout/HorizontalLabelsTimeline"/>
    <dgm:cxn modelId="{32054562-A0E0-4E82-B33F-2C8AEBF4E599}" type="presOf" srcId="{602F0A09-B0F9-42EA-AF00-9942D1F22AA3}" destId="{68993D97-0024-4872-833D-BE1B3463B32B}" srcOrd="0" destOrd="0" presId="urn:microsoft.com/office/officeart/2017/3/layout/HorizontalLabelsTimeline"/>
    <dgm:cxn modelId="{2E278442-CD54-4E1F-B63F-ACAFCEED1AF1}" type="presOf" srcId="{9FEAF728-997E-4AF9-AD33-C107C33939A2}" destId="{E7D85C58-E0F9-442C-8EDE-228795142D8D}" srcOrd="0" destOrd="0" presId="urn:microsoft.com/office/officeart/2017/3/layout/HorizontalLabelsTimeline"/>
    <dgm:cxn modelId="{CCE8D362-2CC7-45DF-8166-8BA0F1F99DD4}" type="presOf" srcId="{25323ED9-584E-4594-A017-FB8661040065}" destId="{46DCCFCB-E118-47D5-BF13-BC549ABE9F4A}" srcOrd="0" destOrd="0" presId="urn:microsoft.com/office/officeart/2017/3/layout/HorizontalLabelsTimeline"/>
    <dgm:cxn modelId="{834C714B-CF4C-4087-B54C-091758B7FCD4}" srcId="{25323ED9-584E-4594-A017-FB8661040065}" destId="{602F0A09-B0F9-42EA-AF00-9942D1F22AA3}" srcOrd="0" destOrd="0" parTransId="{31E63C50-7A60-4183-953A-FA01B794D740}" sibTransId="{EE4BD295-F3DB-49A6-9DA2-BCF3E594E6C7}"/>
    <dgm:cxn modelId="{45BAE754-547A-4ED6-8BDD-E0F8FE709DD9}" srcId="{111084FC-327F-4603-AD25-A15328D5969D}" destId="{F179DEE4-8E84-47FA-883B-B7E9CBE27F07}" srcOrd="0" destOrd="0" parTransId="{403D85E3-E3BB-4978-9F12-C6B1D5EA6E66}" sibTransId="{0C20B6D2-3D31-4FB0-ABF4-6E26AFBCCFF7}"/>
    <dgm:cxn modelId="{C8C9B257-0FC0-4264-BF31-14E78322647A}" srcId="{A1AA31F6-E128-4297-8CB2-F14CDA93E0A6}" destId="{D91973B1-D93E-45D7-94E0-DB7D4173E936}" srcOrd="0" destOrd="0" parTransId="{C27DBC83-3AD2-42DB-AF4D-7FA868DFB37A}" sibTransId="{3FDF9DF5-56D5-4B45-A9A3-5114B2C5E80B}"/>
    <dgm:cxn modelId="{D241BE77-692E-4CAC-8D8B-486220B64BA0}" type="presOf" srcId="{F8060C70-3C4B-4619-9DAC-7CC612126A83}" destId="{94E4AAC2-31AF-4F10-A747-8C2C6B0FF984}" srcOrd="0" destOrd="0" presId="urn:microsoft.com/office/officeart/2017/3/layout/HorizontalLabelsTimeline"/>
    <dgm:cxn modelId="{50E72B81-1E42-47FC-9BE6-11B70FF390C8}" srcId="{B8A4C1AB-ACE6-4A72-9491-B1FF4DCBCB15}" destId="{C2968BDC-7263-4911-92A1-C9AA58DB1D07}" srcOrd="0" destOrd="0" parTransId="{70249A42-C96C-4328-899A-027085508617}" sibTransId="{8E5E3118-2ADA-4711-B20F-76D5E417CD39}"/>
    <dgm:cxn modelId="{37573589-8E27-488F-8B5B-8B39EE726D0A}" srcId="{B8A4C1AB-ACE6-4A72-9491-B1FF4DCBCB15}" destId="{25323ED9-584E-4594-A017-FB8661040065}" srcOrd="5" destOrd="0" parTransId="{EE41EAD2-B7D8-4C6B-81E5-C525FA6421BA}" sibTransId="{C466CFE2-A252-494E-A6C7-EE1D421CD676}"/>
    <dgm:cxn modelId="{FBC47E99-9300-4D42-9635-4F3223CCDFC8}" type="presOf" srcId="{3B3C7BFD-CC04-4536-8237-257E68FBFA42}" destId="{D2AD9EBD-E4E1-4632-8FE5-C99B57B07C7A}" srcOrd="0" destOrd="0" presId="urn:microsoft.com/office/officeart/2017/3/layout/HorizontalLabelsTimeline"/>
    <dgm:cxn modelId="{E84BFF99-EA82-473F-97BB-BE0560200FE6}" type="presOf" srcId="{51B90F13-653D-43B4-A263-F8BD3A9E49EC}" destId="{90D4E8FE-1C07-4629-A173-28FA8F653ABE}" srcOrd="0" destOrd="0" presId="urn:microsoft.com/office/officeart/2017/3/layout/HorizontalLabelsTimeline"/>
    <dgm:cxn modelId="{E4B679B3-B66A-4EDA-BBAB-03EA5017F949}" type="presOf" srcId="{298D05CE-DB14-4758-8E94-3DA1C2006001}" destId="{DF35B351-4EAA-4E58-9B3D-DE8C945C24D1}" srcOrd="0" destOrd="0" presId="urn:microsoft.com/office/officeart/2017/3/layout/HorizontalLabelsTimeline"/>
    <dgm:cxn modelId="{D5A423BA-6FA9-4E9D-8C7D-03E0841E9EB8}" srcId="{B8A4C1AB-ACE6-4A72-9491-B1FF4DCBCB15}" destId="{74D00C7F-854B-4095-8694-6BEBD1FCEFB6}" srcOrd="2" destOrd="0" parTransId="{3A696106-4D14-4EE7-B080-8F9EFD7D355B}" sibTransId="{10263A99-3B03-4DE9-857B-29E6F62FEB5F}"/>
    <dgm:cxn modelId="{A1EA14BF-5FB5-42D8-A1B0-3D278E179EC0}" srcId="{B8A4C1AB-ACE6-4A72-9491-B1FF4DCBCB15}" destId="{3B3C7BFD-CC04-4536-8237-257E68FBFA42}" srcOrd="3" destOrd="0" parTransId="{B0E3917E-6BBA-40D7-B65F-D7AD3A583368}" sibTransId="{63825D8D-53FA-457A-AC85-4E4710B2723C}"/>
    <dgm:cxn modelId="{49D0D2C2-B518-42F1-AB8D-84D6CA13A32A}" type="presOf" srcId="{D91973B1-D93E-45D7-94E0-DB7D4173E936}" destId="{6FA64E66-55F5-47F4-AD0E-7EED9D9FF0A9}" srcOrd="0" destOrd="0" presId="urn:microsoft.com/office/officeart/2017/3/layout/HorizontalLabelsTimeline"/>
    <dgm:cxn modelId="{42EF48C9-FBD8-4244-B98E-1E28E3FB740A}" type="presOf" srcId="{74D00C7F-854B-4095-8694-6BEBD1FCEFB6}" destId="{EDCCBD9F-2A9B-477A-87F2-E40AB8ABBF9D}" srcOrd="0" destOrd="0" presId="urn:microsoft.com/office/officeart/2017/3/layout/HorizontalLabelsTimeline"/>
    <dgm:cxn modelId="{3F5880D4-03C3-4C11-9C41-15F6DCD78017}" srcId="{3B3C7BFD-CC04-4536-8237-257E68FBFA42}" destId="{CAD89446-812F-4582-B5D5-18CED73EFCA4}" srcOrd="0" destOrd="0" parTransId="{2D54DCC4-C7D2-4A33-A352-1956769B710F}" sibTransId="{59EDEA26-67FC-4D9E-B9F0-08E7C42F19FF}"/>
    <dgm:cxn modelId="{80D2C7D9-1542-49CC-AB69-6FCABC80A60B}" type="presOf" srcId="{111084FC-327F-4603-AD25-A15328D5969D}" destId="{70C3856D-5DA8-48FC-8D10-DB437A503513}" srcOrd="0" destOrd="0" presId="urn:microsoft.com/office/officeart/2017/3/layout/HorizontalLabelsTimeline"/>
    <dgm:cxn modelId="{EB6512E2-8172-48FA-B714-C65DEBF99170}" srcId="{B8A4C1AB-ACE6-4A72-9491-B1FF4DCBCB15}" destId="{298D05CE-DB14-4758-8E94-3DA1C2006001}" srcOrd="4" destOrd="0" parTransId="{1A0FEFB1-0456-4D15-8C25-27CFB127F755}" sibTransId="{A276A731-AC0B-492A-B4E6-B87AAFF25A88}"/>
    <dgm:cxn modelId="{874235E4-019D-4413-8CF0-82425EB1BB62}" type="presOf" srcId="{C2968BDC-7263-4911-92A1-C9AA58DB1D07}" destId="{BC8A38AC-BDBB-46BF-BE32-3D4227E3DC34}" srcOrd="0" destOrd="0" presId="urn:microsoft.com/office/officeart/2017/3/layout/HorizontalLabelsTimeline"/>
    <dgm:cxn modelId="{2146CAE4-5517-4A56-90AC-053FFFAE26F8}" type="presOf" srcId="{F179DEE4-8E84-47FA-883B-B7E9CBE27F07}" destId="{58069D0D-07D2-49DE-BE23-08E6564B6566}" srcOrd="0" destOrd="0" presId="urn:microsoft.com/office/officeart/2017/3/layout/HorizontalLabelsTimeline"/>
    <dgm:cxn modelId="{2C11D7F4-0637-494E-920B-ACD6CEF905A8}" srcId="{25323ED9-584E-4594-A017-FB8661040065}" destId="{49B6FFF1-0F00-438B-B442-21CF0C520EB6}" srcOrd="1" destOrd="0" parTransId="{2A1D230D-7772-446C-BC79-8749C8A9E02E}" sibTransId="{49C23BC7-A9FE-498A-8A54-34476C99C99A}"/>
    <dgm:cxn modelId="{B29948FC-B455-4C10-8DFF-5036A6151E11}" type="presOf" srcId="{A1AA31F6-E128-4297-8CB2-F14CDA93E0A6}" destId="{55D60A9B-0B09-4CAD-8BF6-784E3882825A}" srcOrd="0" destOrd="0" presId="urn:microsoft.com/office/officeart/2017/3/layout/HorizontalLabelsTimeline"/>
    <dgm:cxn modelId="{8E36C339-1DFE-4A4D-B0C2-4F3D111961FA}" type="presParOf" srcId="{FCE765D2-2975-41E2-A015-A952C76E2671}" destId="{B56648A3-B32B-450E-A0A5-E80F8C5DF972}" srcOrd="0" destOrd="0" presId="urn:microsoft.com/office/officeart/2017/3/layout/HorizontalLabelsTimeline"/>
    <dgm:cxn modelId="{940BA7DE-1BC0-43F7-913C-EB58AD288292}" type="presParOf" srcId="{FCE765D2-2975-41E2-A015-A952C76E2671}" destId="{7818B536-0AF4-4FBB-BAD7-70C27B2FC631}" srcOrd="1" destOrd="0" presId="urn:microsoft.com/office/officeart/2017/3/layout/HorizontalLabelsTimeline"/>
    <dgm:cxn modelId="{CFDAE4A5-E078-4E76-AF58-561D7BC5EB78}" type="presParOf" srcId="{7818B536-0AF4-4FBB-BAD7-70C27B2FC631}" destId="{D029A6B8-7761-4CDE-A6EF-5F0957E8F27A}" srcOrd="0" destOrd="0" presId="urn:microsoft.com/office/officeart/2017/3/layout/HorizontalLabelsTimeline"/>
    <dgm:cxn modelId="{64B63D0B-3CDE-4719-B71E-0F466AD7E6E6}" type="presParOf" srcId="{D029A6B8-7761-4CDE-A6EF-5F0957E8F27A}" destId="{BC8A38AC-BDBB-46BF-BE32-3D4227E3DC34}" srcOrd="0" destOrd="0" presId="urn:microsoft.com/office/officeart/2017/3/layout/HorizontalLabelsTimeline"/>
    <dgm:cxn modelId="{1D52530B-E972-4E03-B282-5A9AE24DE231}" type="presParOf" srcId="{D029A6B8-7761-4CDE-A6EF-5F0957E8F27A}" destId="{D8068ED8-72EC-4692-B3F0-2FBDC2EC97B2}" srcOrd="1" destOrd="0" presId="urn:microsoft.com/office/officeart/2017/3/layout/HorizontalLabelsTimeline"/>
    <dgm:cxn modelId="{93364D94-8FB5-4040-AB13-E4603F808047}" type="presParOf" srcId="{D8068ED8-72EC-4692-B3F0-2FBDC2EC97B2}" destId="{E7D85C58-E0F9-442C-8EDE-228795142D8D}" srcOrd="0" destOrd="0" presId="urn:microsoft.com/office/officeart/2017/3/layout/HorizontalLabelsTimeline"/>
    <dgm:cxn modelId="{E9FACC85-522D-4DBE-BB2E-BD947E17C2C9}" type="presParOf" srcId="{D8068ED8-72EC-4692-B3F0-2FBDC2EC97B2}" destId="{F9C10AD9-6A22-497D-A8EB-13FC3DF85B58}" srcOrd="1" destOrd="0" presId="urn:microsoft.com/office/officeart/2017/3/layout/HorizontalLabelsTimeline"/>
    <dgm:cxn modelId="{C7D184E9-855E-4CF1-878F-F5C0820C6C3E}" type="presParOf" srcId="{D029A6B8-7761-4CDE-A6EF-5F0957E8F27A}" destId="{B561E2EA-563F-4F75-A904-81E3E25FF4C1}" srcOrd="2" destOrd="0" presId="urn:microsoft.com/office/officeart/2017/3/layout/HorizontalLabelsTimeline"/>
    <dgm:cxn modelId="{9A75BCBD-D038-47FC-A404-FB7C74A12983}" type="presParOf" srcId="{D029A6B8-7761-4CDE-A6EF-5F0957E8F27A}" destId="{AB10D113-7B62-4E1D-AD43-23E63908CD4C}" srcOrd="3" destOrd="0" presId="urn:microsoft.com/office/officeart/2017/3/layout/HorizontalLabelsTimeline"/>
    <dgm:cxn modelId="{4E3A59DC-7835-433E-B2C2-423919131E95}" type="presParOf" srcId="{D029A6B8-7761-4CDE-A6EF-5F0957E8F27A}" destId="{6CB72D96-ED59-4D8A-BC14-C411E18DA444}" srcOrd="4" destOrd="0" presId="urn:microsoft.com/office/officeart/2017/3/layout/HorizontalLabelsTimeline"/>
    <dgm:cxn modelId="{545F137B-237A-492C-AA06-BAACE3466B58}" type="presParOf" srcId="{7818B536-0AF4-4FBB-BAD7-70C27B2FC631}" destId="{35F0791F-F241-4AE6-8434-AAB902618A71}" srcOrd="1" destOrd="0" presId="urn:microsoft.com/office/officeart/2017/3/layout/HorizontalLabelsTimeline"/>
    <dgm:cxn modelId="{7523777C-A244-4C05-A502-6B6D91CCB8B2}" type="presParOf" srcId="{7818B536-0AF4-4FBB-BAD7-70C27B2FC631}" destId="{9EB5B0F0-35DE-4A72-BF0A-19904D19E1A7}" srcOrd="2" destOrd="0" presId="urn:microsoft.com/office/officeart/2017/3/layout/HorizontalLabelsTimeline"/>
    <dgm:cxn modelId="{8ED268F0-8217-465E-BAE0-8B1043383919}" type="presParOf" srcId="{9EB5B0F0-35DE-4A72-BF0A-19904D19E1A7}" destId="{55D60A9B-0B09-4CAD-8BF6-784E3882825A}" srcOrd="0" destOrd="0" presId="urn:microsoft.com/office/officeart/2017/3/layout/HorizontalLabelsTimeline"/>
    <dgm:cxn modelId="{8763B710-85D9-44D4-A4E5-3845898AB136}" type="presParOf" srcId="{9EB5B0F0-35DE-4A72-BF0A-19904D19E1A7}" destId="{5E97E2DD-AEDD-468C-86AB-4CC795D9DD3D}" srcOrd="1" destOrd="0" presId="urn:microsoft.com/office/officeart/2017/3/layout/HorizontalLabelsTimeline"/>
    <dgm:cxn modelId="{94694C3F-8419-4588-9BFD-F486337440FD}" type="presParOf" srcId="{5E97E2DD-AEDD-468C-86AB-4CC795D9DD3D}" destId="{6FA64E66-55F5-47F4-AD0E-7EED9D9FF0A9}" srcOrd="0" destOrd="0" presId="urn:microsoft.com/office/officeart/2017/3/layout/HorizontalLabelsTimeline"/>
    <dgm:cxn modelId="{A6507C58-56AB-4F92-BA53-72EA3E0D37B4}" type="presParOf" srcId="{5E97E2DD-AEDD-468C-86AB-4CC795D9DD3D}" destId="{787EB150-4BA2-40F9-A8ED-46BFBFF9383D}" srcOrd="1" destOrd="0" presId="urn:microsoft.com/office/officeart/2017/3/layout/HorizontalLabelsTimeline"/>
    <dgm:cxn modelId="{2AFC2193-2B7D-459F-B8D3-00A0C68E482E}" type="presParOf" srcId="{9EB5B0F0-35DE-4A72-BF0A-19904D19E1A7}" destId="{6B9B9B98-7BCB-4679-81FE-DA3986870547}" srcOrd="2" destOrd="0" presId="urn:microsoft.com/office/officeart/2017/3/layout/HorizontalLabelsTimeline"/>
    <dgm:cxn modelId="{882F2BBC-60D6-41AE-BDEE-33079E65CF03}" type="presParOf" srcId="{9EB5B0F0-35DE-4A72-BF0A-19904D19E1A7}" destId="{2C51E142-19B1-44AE-8A9C-D3326C6F8613}" srcOrd="3" destOrd="0" presId="urn:microsoft.com/office/officeart/2017/3/layout/HorizontalLabelsTimeline"/>
    <dgm:cxn modelId="{77B3589B-3A2C-4CCB-A422-95E707E6A996}" type="presParOf" srcId="{9EB5B0F0-35DE-4A72-BF0A-19904D19E1A7}" destId="{6ACCA793-7350-4B11-93D2-23A32837CF92}" srcOrd="4" destOrd="0" presId="urn:microsoft.com/office/officeart/2017/3/layout/HorizontalLabelsTimeline"/>
    <dgm:cxn modelId="{43A3BC9E-6A1A-4A80-AC6F-FEA2302D0CB1}" type="presParOf" srcId="{7818B536-0AF4-4FBB-BAD7-70C27B2FC631}" destId="{A7B634FE-1F51-4FC6-A2A0-CBEC2A58E11B}" srcOrd="3" destOrd="0" presId="urn:microsoft.com/office/officeart/2017/3/layout/HorizontalLabelsTimeline"/>
    <dgm:cxn modelId="{14F5DB37-2238-48AA-85DB-D1E6063E8388}" type="presParOf" srcId="{7818B536-0AF4-4FBB-BAD7-70C27B2FC631}" destId="{62AD462E-96BE-42DA-85DB-E5A344DB3DED}" srcOrd="4" destOrd="0" presId="urn:microsoft.com/office/officeart/2017/3/layout/HorizontalLabelsTimeline"/>
    <dgm:cxn modelId="{3CAE2784-0ABE-43FA-B92D-EA1E40F3B35F}" type="presParOf" srcId="{62AD462E-96BE-42DA-85DB-E5A344DB3DED}" destId="{EDCCBD9F-2A9B-477A-87F2-E40AB8ABBF9D}" srcOrd="0" destOrd="0" presId="urn:microsoft.com/office/officeart/2017/3/layout/HorizontalLabelsTimeline"/>
    <dgm:cxn modelId="{C3123998-DBAE-47C3-B6D7-5F35266B0C37}" type="presParOf" srcId="{62AD462E-96BE-42DA-85DB-E5A344DB3DED}" destId="{65198F13-1505-4E63-8D40-2371D3E4F24E}" srcOrd="1" destOrd="0" presId="urn:microsoft.com/office/officeart/2017/3/layout/HorizontalLabelsTimeline"/>
    <dgm:cxn modelId="{E2936DFC-F46E-49E2-9F38-06254A6D4A8E}" type="presParOf" srcId="{65198F13-1505-4E63-8D40-2371D3E4F24E}" destId="{90D4E8FE-1C07-4629-A173-28FA8F653ABE}" srcOrd="0" destOrd="0" presId="urn:microsoft.com/office/officeart/2017/3/layout/HorizontalLabelsTimeline"/>
    <dgm:cxn modelId="{1B53B147-D342-4F23-A2B6-060C4E28769D}" type="presParOf" srcId="{65198F13-1505-4E63-8D40-2371D3E4F24E}" destId="{DCD9DD9B-A5D5-4535-9DF9-D2C0B528401B}" srcOrd="1" destOrd="0" presId="urn:microsoft.com/office/officeart/2017/3/layout/HorizontalLabelsTimeline"/>
    <dgm:cxn modelId="{D871A1E9-D35B-46C0-BD89-7C8D40E3923C}" type="presParOf" srcId="{62AD462E-96BE-42DA-85DB-E5A344DB3DED}" destId="{A4C85957-6F6F-4BED-B755-F3FEB2E8DADF}" srcOrd="2" destOrd="0" presId="urn:microsoft.com/office/officeart/2017/3/layout/HorizontalLabelsTimeline"/>
    <dgm:cxn modelId="{4C35D2E6-6F35-414A-915B-2435A5CDF10C}" type="presParOf" srcId="{62AD462E-96BE-42DA-85DB-E5A344DB3DED}" destId="{D13A6CD9-C809-4E01-9446-E5F8D396C545}" srcOrd="3" destOrd="0" presId="urn:microsoft.com/office/officeart/2017/3/layout/HorizontalLabelsTimeline"/>
    <dgm:cxn modelId="{10E9555E-75E9-49E6-93C1-04CF90AC9B69}" type="presParOf" srcId="{62AD462E-96BE-42DA-85DB-E5A344DB3DED}" destId="{238BBE12-1544-48E6-A3B1-D99183F7C587}" srcOrd="4" destOrd="0" presId="urn:microsoft.com/office/officeart/2017/3/layout/HorizontalLabelsTimeline"/>
    <dgm:cxn modelId="{487F1C24-C863-45AE-BB3C-4F886D2684A3}" type="presParOf" srcId="{7818B536-0AF4-4FBB-BAD7-70C27B2FC631}" destId="{852B5619-6A48-4F49-9856-6EEEB0B9AEAB}" srcOrd="5" destOrd="0" presId="urn:microsoft.com/office/officeart/2017/3/layout/HorizontalLabelsTimeline"/>
    <dgm:cxn modelId="{A83EFD4A-8227-4F9B-A771-055DEC52DE99}" type="presParOf" srcId="{7818B536-0AF4-4FBB-BAD7-70C27B2FC631}" destId="{8706975F-D1D4-4790-A05B-E82DC97FD90F}" srcOrd="6" destOrd="0" presId="urn:microsoft.com/office/officeart/2017/3/layout/HorizontalLabelsTimeline"/>
    <dgm:cxn modelId="{1B4CA10F-8C8C-43FD-87A5-7BF553CD86EB}" type="presParOf" srcId="{8706975F-D1D4-4790-A05B-E82DC97FD90F}" destId="{D2AD9EBD-E4E1-4632-8FE5-C99B57B07C7A}" srcOrd="0" destOrd="0" presId="urn:microsoft.com/office/officeart/2017/3/layout/HorizontalLabelsTimeline"/>
    <dgm:cxn modelId="{8FC3DFCA-2E38-4A87-9B7C-266DC538269A}" type="presParOf" srcId="{8706975F-D1D4-4790-A05B-E82DC97FD90F}" destId="{BA907068-744D-4606-8306-880DEB6E4AAF}" srcOrd="1" destOrd="0" presId="urn:microsoft.com/office/officeart/2017/3/layout/HorizontalLabelsTimeline"/>
    <dgm:cxn modelId="{F9E6A189-2266-4855-B1DA-12ECAD4E7790}" type="presParOf" srcId="{BA907068-744D-4606-8306-880DEB6E4AAF}" destId="{2802443D-8190-45CD-9364-BDC5448B53EF}" srcOrd="0" destOrd="0" presId="urn:microsoft.com/office/officeart/2017/3/layout/HorizontalLabelsTimeline"/>
    <dgm:cxn modelId="{8BC9A020-8F2B-48C8-B920-96DDB8D2A7E5}" type="presParOf" srcId="{BA907068-744D-4606-8306-880DEB6E4AAF}" destId="{B56BBB4C-CDC9-4A69-AA1E-701E921F88B8}" srcOrd="1" destOrd="0" presId="urn:microsoft.com/office/officeart/2017/3/layout/HorizontalLabelsTimeline"/>
    <dgm:cxn modelId="{FA7FE1AE-F48C-4F79-81E2-91280DADB0CF}" type="presParOf" srcId="{8706975F-D1D4-4790-A05B-E82DC97FD90F}" destId="{7C0E96E0-6138-4E4D-9AA6-EC7C689AC0ED}" srcOrd="2" destOrd="0" presId="urn:microsoft.com/office/officeart/2017/3/layout/HorizontalLabelsTimeline"/>
    <dgm:cxn modelId="{D6897CEE-FDB7-4488-949C-CF31BCCC1511}" type="presParOf" srcId="{8706975F-D1D4-4790-A05B-E82DC97FD90F}" destId="{7512808C-2609-4282-A01E-F082C6BF68C7}" srcOrd="3" destOrd="0" presId="urn:microsoft.com/office/officeart/2017/3/layout/HorizontalLabelsTimeline"/>
    <dgm:cxn modelId="{8C6C3948-BCF5-4A5E-A4FD-5751D0C5F30C}" type="presParOf" srcId="{8706975F-D1D4-4790-A05B-E82DC97FD90F}" destId="{5AA41D74-A097-4AAD-ABAB-AE0AB5E4A3A8}" srcOrd="4" destOrd="0" presId="urn:microsoft.com/office/officeart/2017/3/layout/HorizontalLabelsTimeline"/>
    <dgm:cxn modelId="{657B43CF-CAA0-43A2-8AB9-88D2F3A897ED}" type="presParOf" srcId="{7818B536-0AF4-4FBB-BAD7-70C27B2FC631}" destId="{92D6E59A-76B9-427E-A562-27C849C34E11}" srcOrd="7" destOrd="0" presId="urn:microsoft.com/office/officeart/2017/3/layout/HorizontalLabelsTimeline"/>
    <dgm:cxn modelId="{A90E8CAD-266F-4D1D-BABD-0E4047B0D43E}" type="presParOf" srcId="{7818B536-0AF4-4FBB-BAD7-70C27B2FC631}" destId="{68132AB2-A312-4159-98CE-58C19DDC23BF}" srcOrd="8" destOrd="0" presId="urn:microsoft.com/office/officeart/2017/3/layout/HorizontalLabelsTimeline"/>
    <dgm:cxn modelId="{4C5A355B-5D9D-42C2-BE91-F0C5E3F8E37B}" type="presParOf" srcId="{68132AB2-A312-4159-98CE-58C19DDC23BF}" destId="{DF35B351-4EAA-4E58-9B3D-DE8C945C24D1}" srcOrd="0" destOrd="0" presId="urn:microsoft.com/office/officeart/2017/3/layout/HorizontalLabelsTimeline"/>
    <dgm:cxn modelId="{0F89739A-B1C4-4EF6-B0F3-759BCF481D18}" type="presParOf" srcId="{68132AB2-A312-4159-98CE-58C19DDC23BF}" destId="{1506D3F4-75BA-4680-8A1D-BE8D3B5D3489}" srcOrd="1" destOrd="0" presId="urn:microsoft.com/office/officeart/2017/3/layout/HorizontalLabelsTimeline"/>
    <dgm:cxn modelId="{D299C92D-10A4-40C9-8561-03288719E633}" type="presParOf" srcId="{1506D3F4-75BA-4680-8A1D-BE8D3B5D3489}" destId="{94E4AAC2-31AF-4F10-A747-8C2C6B0FF984}" srcOrd="0" destOrd="0" presId="urn:microsoft.com/office/officeart/2017/3/layout/HorizontalLabelsTimeline"/>
    <dgm:cxn modelId="{0195668B-B3D5-43CF-A02A-A68BEB436B90}" type="presParOf" srcId="{1506D3F4-75BA-4680-8A1D-BE8D3B5D3489}" destId="{EE6AD73B-9EFA-4C8E-9910-2EF9D2F6D39A}" srcOrd="1" destOrd="0" presId="urn:microsoft.com/office/officeart/2017/3/layout/HorizontalLabelsTimeline"/>
    <dgm:cxn modelId="{CE4D0647-A1A3-49F1-A4E7-D59F9BF1B93E}" type="presParOf" srcId="{68132AB2-A312-4159-98CE-58C19DDC23BF}" destId="{6D6C2847-9819-44B9-BBBF-1CD00C2DA1C8}" srcOrd="2" destOrd="0" presId="urn:microsoft.com/office/officeart/2017/3/layout/HorizontalLabelsTimeline"/>
    <dgm:cxn modelId="{F0E19CBF-94B5-45B3-BFBA-08EAE2C74793}" type="presParOf" srcId="{68132AB2-A312-4159-98CE-58C19DDC23BF}" destId="{DF95220C-D138-4EDA-8EDF-4DE8BB97CB5D}" srcOrd="3" destOrd="0" presId="urn:microsoft.com/office/officeart/2017/3/layout/HorizontalLabelsTimeline"/>
    <dgm:cxn modelId="{0F141D6F-2081-402B-92F4-56167B8D26C4}" type="presParOf" srcId="{68132AB2-A312-4159-98CE-58C19DDC23BF}" destId="{582AF71C-1835-492A-929F-CD87278274E7}" srcOrd="4" destOrd="0" presId="urn:microsoft.com/office/officeart/2017/3/layout/HorizontalLabelsTimeline"/>
    <dgm:cxn modelId="{3A98E48F-88B7-4909-B0F4-6A8519E11426}" type="presParOf" srcId="{7818B536-0AF4-4FBB-BAD7-70C27B2FC631}" destId="{701D280F-4F90-493B-BB1C-F499F1AD646C}" srcOrd="9" destOrd="0" presId="urn:microsoft.com/office/officeart/2017/3/layout/HorizontalLabelsTimeline"/>
    <dgm:cxn modelId="{82F23874-3ABD-41B7-B5F9-90F62575FF60}" type="presParOf" srcId="{7818B536-0AF4-4FBB-BAD7-70C27B2FC631}" destId="{C29FFA03-2C9B-4DD4-A7BF-944BE038658D}" srcOrd="10" destOrd="0" presId="urn:microsoft.com/office/officeart/2017/3/layout/HorizontalLabelsTimeline"/>
    <dgm:cxn modelId="{F6EB833B-4B7B-4EDF-A556-4B45892B1947}" type="presParOf" srcId="{C29FFA03-2C9B-4DD4-A7BF-944BE038658D}" destId="{46DCCFCB-E118-47D5-BF13-BC549ABE9F4A}" srcOrd="0" destOrd="0" presId="urn:microsoft.com/office/officeart/2017/3/layout/HorizontalLabelsTimeline"/>
    <dgm:cxn modelId="{B99F3E28-A3D0-4237-A5C6-F18D2083CFE3}" type="presParOf" srcId="{C29FFA03-2C9B-4DD4-A7BF-944BE038658D}" destId="{2D87FA7B-479A-4134-B2DF-4C976A43A453}" srcOrd="1" destOrd="0" presId="urn:microsoft.com/office/officeart/2017/3/layout/HorizontalLabelsTimeline"/>
    <dgm:cxn modelId="{BE6B8BA2-885A-46DE-88FF-53B9577D1D25}" type="presParOf" srcId="{2D87FA7B-479A-4134-B2DF-4C976A43A453}" destId="{68993D97-0024-4872-833D-BE1B3463B32B}" srcOrd="0" destOrd="0" presId="urn:microsoft.com/office/officeart/2017/3/layout/HorizontalLabelsTimeline"/>
    <dgm:cxn modelId="{42878765-DEB5-47C1-ADDC-49EFE8DF022C}" type="presParOf" srcId="{2D87FA7B-479A-4134-B2DF-4C976A43A453}" destId="{D061C9E5-E98B-4777-9737-CBC1C173841F}" srcOrd="1" destOrd="0" presId="urn:microsoft.com/office/officeart/2017/3/layout/HorizontalLabelsTimeline"/>
    <dgm:cxn modelId="{A1742D49-3C1B-443E-BFC6-1EE3BFFCAD3D}" type="presParOf" srcId="{C29FFA03-2C9B-4DD4-A7BF-944BE038658D}" destId="{060313EE-E896-4C87-8694-7A0BC1100556}" srcOrd="2" destOrd="0" presId="urn:microsoft.com/office/officeart/2017/3/layout/HorizontalLabelsTimeline"/>
    <dgm:cxn modelId="{9DFCB5F8-FB55-4DC2-9591-26A7F7CB173E}" type="presParOf" srcId="{C29FFA03-2C9B-4DD4-A7BF-944BE038658D}" destId="{598FE9B9-BB76-4EBC-B4BC-7346EFC78148}" srcOrd="3" destOrd="0" presId="urn:microsoft.com/office/officeart/2017/3/layout/HorizontalLabelsTimeline"/>
    <dgm:cxn modelId="{B15F0DD5-DD0E-4254-BA6A-B4C58F821EC9}" type="presParOf" srcId="{C29FFA03-2C9B-4DD4-A7BF-944BE038658D}" destId="{5B748CFD-F39E-4113-B40F-F63065A9E7F1}" srcOrd="4" destOrd="0" presId="urn:microsoft.com/office/officeart/2017/3/layout/HorizontalLabelsTimeline"/>
    <dgm:cxn modelId="{D076C9A5-B059-4DD9-922F-D8BD82057400}" type="presParOf" srcId="{7818B536-0AF4-4FBB-BAD7-70C27B2FC631}" destId="{1CC58C41-F70B-42C4-A25D-1617F5EF6EC0}" srcOrd="11" destOrd="0" presId="urn:microsoft.com/office/officeart/2017/3/layout/HorizontalLabelsTimeline"/>
    <dgm:cxn modelId="{BD748611-C066-4F6E-BA1E-CDCFC668A68E}" type="presParOf" srcId="{7818B536-0AF4-4FBB-BAD7-70C27B2FC631}" destId="{0E105A13-C98F-48FF-AE72-35A21EBC3D73}" srcOrd="12" destOrd="0" presId="urn:microsoft.com/office/officeart/2017/3/layout/HorizontalLabelsTimeline"/>
    <dgm:cxn modelId="{D0BC7052-E709-478D-8176-582C4CB55E1B}" type="presParOf" srcId="{0E105A13-C98F-48FF-AE72-35A21EBC3D73}" destId="{70C3856D-5DA8-48FC-8D10-DB437A503513}" srcOrd="0" destOrd="0" presId="urn:microsoft.com/office/officeart/2017/3/layout/HorizontalLabelsTimeline"/>
    <dgm:cxn modelId="{BF44489F-D465-459B-9E98-A592AD104223}" type="presParOf" srcId="{0E105A13-C98F-48FF-AE72-35A21EBC3D73}" destId="{B4C5F70B-5A01-4B6B-ABE3-22FD2F79E4C8}" srcOrd="1" destOrd="0" presId="urn:microsoft.com/office/officeart/2017/3/layout/HorizontalLabelsTimeline"/>
    <dgm:cxn modelId="{46261755-5493-48C0-951A-CDA4683AA9C0}" type="presParOf" srcId="{B4C5F70B-5A01-4B6B-ABE3-22FD2F79E4C8}" destId="{58069D0D-07D2-49DE-BE23-08E6564B6566}" srcOrd="0" destOrd="0" presId="urn:microsoft.com/office/officeart/2017/3/layout/HorizontalLabelsTimeline"/>
    <dgm:cxn modelId="{FC46DB83-7630-4C82-AE97-909C5CA8A031}" type="presParOf" srcId="{B4C5F70B-5A01-4B6B-ABE3-22FD2F79E4C8}" destId="{08065EB6-60DF-4849-81C7-E80E2B4356F3}" srcOrd="1" destOrd="0" presId="urn:microsoft.com/office/officeart/2017/3/layout/HorizontalLabelsTimeline"/>
    <dgm:cxn modelId="{FDAD95DF-81B0-4AC7-A54C-65A2FDED6064}" type="presParOf" srcId="{0E105A13-C98F-48FF-AE72-35A21EBC3D73}" destId="{F55EE683-CB91-40CE-9193-301604A4CFDE}" srcOrd="2" destOrd="0" presId="urn:microsoft.com/office/officeart/2017/3/layout/HorizontalLabelsTimeline"/>
    <dgm:cxn modelId="{EC2AB351-A2E3-46FC-8F8F-EABDA602B119}" type="presParOf" srcId="{0E105A13-C98F-48FF-AE72-35A21EBC3D73}" destId="{AB801F69-5042-462C-BAB4-5EACAF8B1D52}" srcOrd="3" destOrd="0" presId="urn:microsoft.com/office/officeart/2017/3/layout/HorizontalLabelsTimeline"/>
    <dgm:cxn modelId="{F8D13623-F6E6-415A-8E34-98B212F7BDA2}" type="presParOf" srcId="{0E105A13-C98F-48FF-AE72-35A21EBC3D73}" destId="{0773E387-DE6A-4EE1-ADC6-81AE08B488D0}"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FA46891-9222-4138-B6EF-42640704693B}"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7CE6CED6-4CF9-4F25-A777-66CAAC1DFB0A}">
      <dgm:prSet custT="1"/>
      <dgm:spPr>
        <a:solidFill>
          <a:schemeClr val="accent1">
            <a:lumMod val="50000"/>
          </a:schemeClr>
        </a:solidFill>
      </dgm:spPr>
      <dgm:t>
        <a:bodyPr/>
        <a:lstStyle/>
        <a:p>
          <a:pPr algn="ctr"/>
          <a:r>
            <a:rPr lang="en-US" sz="2600" b="1" baseline="0" dirty="0"/>
            <a:t>MS4 Renewal Timeline</a:t>
          </a:r>
        </a:p>
      </dgm:t>
    </dgm:pt>
    <dgm:pt modelId="{30E33D67-A8CA-4BC7-9D53-41C3CDEDC39C}" type="parTrans" cxnId="{E25DE3B1-4F2C-408E-9555-B36DDF80C68C}">
      <dgm:prSet/>
      <dgm:spPr/>
      <dgm:t>
        <a:bodyPr/>
        <a:lstStyle/>
        <a:p>
          <a:pPr algn="ctr"/>
          <a:endParaRPr lang="en-US" sz="2600" baseline="0"/>
        </a:p>
      </dgm:t>
    </dgm:pt>
    <dgm:pt modelId="{D0D84BCE-EEAB-4C52-B8EA-63A934EF0514}" type="sibTrans" cxnId="{E25DE3B1-4F2C-408E-9555-B36DDF80C68C}">
      <dgm:prSet custT="1"/>
      <dgm:spPr>
        <a:solidFill>
          <a:schemeClr val="accent6">
            <a:alpha val="90000"/>
          </a:schemeClr>
        </a:solidFill>
      </dgm:spPr>
      <dgm:t>
        <a:bodyPr/>
        <a:lstStyle/>
        <a:p>
          <a:pPr algn="ctr"/>
          <a:endParaRPr lang="en-US" sz="2600" baseline="0"/>
        </a:p>
      </dgm:t>
    </dgm:pt>
    <dgm:pt modelId="{08ABD4A4-96A5-4F21-BCE2-060DD042D083}">
      <dgm:prSet custT="1"/>
      <dgm:spPr>
        <a:solidFill>
          <a:srgbClr val="0875C8"/>
        </a:solidFill>
      </dgm:spPr>
      <dgm:t>
        <a:bodyPr/>
        <a:lstStyle/>
        <a:p>
          <a:pPr algn="ctr"/>
          <a:r>
            <a:rPr lang="en-US" sz="2600" b="1" baseline="0" dirty="0"/>
            <a:t>Brief Overview of Existing Permit</a:t>
          </a:r>
        </a:p>
      </dgm:t>
    </dgm:pt>
    <dgm:pt modelId="{DD3D4E66-BF95-4D63-A70F-F6EC2D3CFE64}" type="parTrans" cxnId="{8A88CC2D-C882-4180-96A9-F4CD3D3360DF}">
      <dgm:prSet/>
      <dgm:spPr/>
      <dgm:t>
        <a:bodyPr/>
        <a:lstStyle/>
        <a:p>
          <a:pPr algn="ctr"/>
          <a:endParaRPr lang="en-US" sz="2600" baseline="0"/>
        </a:p>
      </dgm:t>
    </dgm:pt>
    <dgm:pt modelId="{C4B05A73-1F73-44D3-94E3-F641AFC1BEBB}" type="sibTrans" cxnId="{8A88CC2D-C882-4180-96A9-F4CD3D3360DF}">
      <dgm:prSet custT="1"/>
      <dgm:spPr>
        <a:solidFill>
          <a:schemeClr val="accent6">
            <a:alpha val="90000"/>
          </a:schemeClr>
        </a:solidFill>
      </dgm:spPr>
      <dgm:t>
        <a:bodyPr/>
        <a:lstStyle/>
        <a:p>
          <a:pPr algn="ctr"/>
          <a:endParaRPr lang="en-US" sz="2600" baseline="0"/>
        </a:p>
      </dgm:t>
    </dgm:pt>
    <dgm:pt modelId="{A40FB0CE-B986-4DD8-9889-B29DF6ACDD86}">
      <dgm:prSet custT="1"/>
      <dgm:spPr>
        <a:solidFill>
          <a:srgbClr val="0875C8"/>
        </a:solidFill>
      </dgm:spPr>
      <dgm:t>
        <a:bodyPr/>
        <a:lstStyle/>
        <a:p>
          <a:pPr algn="ctr"/>
          <a:r>
            <a:rPr lang="en-US" sz="2600" b="1" baseline="0" dirty="0"/>
            <a:t>Proposed Changes</a:t>
          </a:r>
        </a:p>
      </dgm:t>
    </dgm:pt>
    <dgm:pt modelId="{A11FEFD6-638A-4DF4-A5CC-DBEF2FE6A8BA}" type="parTrans" cxnId="{F9D1375A-5919-4958-8C41-0E5FB1C8617D}">
      <dgm:prSet/>
      <dgm:spPr/>
      <dgm:t>
        <a:bodyPr/>
        <a:lstStyle/>
        <a:p>
          <a:pPr algn="ctr"/>
          <a:endParaRPr lang="en-US" sz="2600" baseline="0"/>
        </a:p>
      </dgm:t>
    </dgm:pt>
    <dgm:pt modelId="{E2E8BF88-186F-427A-897D-4D4869E522E6}" type="sibTrans" cxnId="{F9D1375A-5919-4958-8C41-0E5FB1C8617D}">
      <dgm:prSet custT="1"/>
      <dgm:spPr>
        <a:solidFill>
          <a:schemeClr val="accent6">
            <a:alpha val="90000"/>
          </a:schemeClr>
        </a:solidFill>
        <a:ln>
          <a:solidFill>
            <a:schemeClr val="accent6">
              <a:alpha val="90000"/>
            </a:schemeClr>
          </a:solidFill>
        </a:ln>
      </dgm:spPr>
      <dgm:t>
        <a:bodyPr/>
        <a:lstStyle/>
        <a:p>
          <a:pPr algn="ctr"/>
          <a:endParaRPr lang="en-US" sz="2600" baseline="0"/>
        </a:p>
      </dgm:t>
    </dgm:pt>
    <dgm:pt modelId="{A712B29D-F0C1-4057-B5FE-2AF40D2A9FDF}">
      <dgm:prSet custT="1"/>
      <dgm:spPr>
        <a:solidFill>
          <a:srgbClr val="0875C8"/>
        </a:solidFill>
      </dgm:spPr>
      <dgm:t>
        <a:bodyPr/>
        <a:lstStyle/>
        <a:p>
          <a:pPr algn="ctr"/>
          <a:r>
            <a:rPr lang="en-US" sz="2600" b="1" baseline="0" dirty="0"/>
            <a:t>Stakeholder Discussion</a:t>
          </a:r>
        </a:p>
      </dgm:t>
    </dgm:pt>
    <dgm:pt modelId="{5B998F4E-F909-4BC3-BC43-EC76F2CF7844}" type="parTrans" cxnId="{28B786A5-28D0-4F80-AFE0-8246CF8185DD}">
      <dgm:prSet/>
      <dgm:spPr/>
      <dgm:t>
        <a:bodyPr/>
        <a:lstStyle/>
        <a:p>
          <a:pPr algn="ctr"/>
          <a:endParaRPr lang="en-US" sz="2600" baseline="0"/>
        </a:p>
      </dgm:t>
    </dgm:pt>
    <dgm:pt modelId="{E7F2D88F-C807-4123-AED8-EC4A9330C3CE}" type="sibTrans" cxnId="{28B786A5-28D0-4F80-AFE0-8246CF8185DD}">
      <dgm:prSet/>
      <dgm:spPr/>
      <dgm:t>
        <a:bodyPr/>
        <a:lstStyle/>
        <a:p>
          <a:pPr algn="ctr"/>
          <a:endParaRPr lang="en-US" sz="2600" baseline="0"/>
        </a:p>
      </dgm:t>
    </dgm:pt>
    <dgm:pt modelId="{C74BDF4D-5E63-47C2-8C8D-A53CCDA77A4F}">
      <dgm:prSet custT="1"/>
      <dgm:spPr>
        <a:solidFill>
          <a:schemeClr val="accent1">
            <a:lumMod val="50000"/>
          </a:schemeClr>
        </a:solidFill>
      </dgm:spPr>
      <dgm:t>
        <a:bodyPr/>
        <a:lstStyle/>
        <a:p>
          <a:pPr algn="ctr"/>
          <a:r>
            <a:rPr lang="en-US" sz="2600" b="1" baseline="0" dirty="0"/>
            <a:t>Goals and Objectives</a:t>
          </a:r>
        </a:p>
      </dgm:t>
    </dgm:pt>
    <dgm:pt modelId="{1CABA344-394A-4856-9FC0-7E8EEBDB19E8}" type="parTrans" cxnId="{02E8C14E-55D0-48FE-9F4A-516C22F65B07}">
      <dgm:prSet/>
      <dgm:spPr/>
      <dgm:t>
        <a:bodyPr/>
        <a:lstStyle/>
        <a:p>
          <a:endParaRPr lang="en-US"/>
        </a:p>
      </dgm:t>
    </dgm:pt>
    <dgm:pt modelId="{AB49E4C7-2061-4BCB-91A4-A469B5137E4F}" type="sibTrans" cxnId="{02E8C14E-55D0-48FE-9F4A-516C22F65B07}">
      <dgm:prSet/>
      <dgm:spPr>
        <a:solidFill>
          <a:schemeClr val="accent6">
            <a:alpha val="90000"/>
          </a:schemeClr>
        </a:solidFill>
      </dgm:spPr>
      <dgm:t>
        <a:bodyPr/>
        <a:lstStyle/>
        <a:p>
          <a:endParaRPr lang="en-US"/>
        </a:p>
      </dgm:t>
    </dgm:pt>
    <dgm:pt modelId="{67277AF5-48D2-4280-8464-D789744103B8}" type="pres">
      <dgm:prSet presAssocID="{FFA46891-9222-4138-B6EF-42640704693B}" presName="outerComposite" presStyleCnt="0">
        <dgm:presLayoutVars>
          <dgm:chMax val="5"/>
          <dgm:dir/>
          <dgm:resizeHandles val="exact"/>
        </dgm:presLayoutVars>
      </dgm:prSet>
      <dgm:spPr/>
    </dgm:pt>
    <dgm:pt modelId="{46A61BBE-1A60-4343-A524-94CFFA59832E}" type="pres">
      <dgm:prSet presAssocID="{FFA46891-9222-4138-B6EF-42640704693B}" presName="dummyMaxCanvas" presStyleCnt="0">
        <dgm:presLayoutVars/>
      </dgm:prSet>
      <dgm:spPr/>
    </dgm:pt>
    <dgm:pt modelId="{EC245DF3-AB1D-4612-979F-9BDC5A1E0D57}" type="pres">
      <dgm:prSet presAssocID="{FFA46891-9222-4138-B6EF-42640704693B}" presName="FiveNodes_1" presStyleLbl="node1" presStyleIdx="0" presStyleCnt="5">
        <dgm:presLayoutVars>
          <dgm:bulletEnabled val="1"/>
        </dgm:presLayoutVars>
      </dgm:prSet>
      <dgm:spPr/>
    </dgm:pt>
    <dgm:pt modelId="{51B0C0F3-BECB-4447-94E8-D12774518C41}" type="pres">
      <dgm:prSet presAssocID="{FFA46891-9222-4138-B6EF-42640704693B}" presName="FiveNodes_2" presStyleLbl="node1" presStyleIdx="1" presStyleCnt="5">
        <dgm:presLayoutVars>
          <dgm:bulletEnabled val="1"/>
        </dgm:presLayoutVars>
      </dgm:prSet>
      <dgm:spPr/>
    </dgm:pt>
    <dgm:pt modelId="{C93A330A-428D-46DC-9744-8F8511B47BCE}" type="pres">
      <dgm:prSet presAssocID="{FFA46891-9222-4138-B6EF-42640704693B}" presName="FiveNodes_3" presStyleLbl="node1" presStyleIdx="2" presStyleCnt="5">
        <dgm:presLayoutVars>
          <dgm:bulletEnabled val="1"/>
        </dgm:presLayoutVars>
      </dgm:prSet>
      <dgm:spPr/>
    </dgm:pt>
    <dgm:pt modelId="{46294D88-46D0-4E42-951D-64951A0DCE70}" type="pres">
      <dgm:prSet presAssocID="{FFA46891-9222-4138-B6EF-42640704693B}" presName="FiveNodes_4" presStyleLbl="node1" presStyleIdx="3" presStyleCnt="5">
        <dgm:presLayoutVars>
          <dgm:bulletEnabled val="1"/>
        </dgm:presLayoutVars>
      </dgm:prSet>
      <dgm:spPr/>
    </dgm:pt>
    <dgm:pt modelId="{20B49762-6EC2-4F55-AE98-2AAE78D12171}" type="pres">
      <dgm:prSet presAssocID="{FFA46891-9222-4138-B6EF-42640704693B}" presName="FiveNodes_5" presStyleLbl="node1" presStyleIdx="4" presStyleCnt="5">
        <dgm:presLayoutVars>
          <dgm:bulletEnabled val="1"/>
        </dgm:presLayoutVars>
      </dgm:prSet>
      <dgm:spPr/>
    </dgm:pt>
    <dgm:pt modelId="{53F8BB4D-C058-47DE-B9D4-C49C88934603}" type="pres">
      <dgm:prSet presAssocID="{FFA46891-9222-4138-B6EF-42640704693B}" presName="FiveConn_1-2" presStyleLbl="fgAccFollowNode1" presStyleIdx="0" presStyleCnt="4">
        <dgm:presLayoutVars>
          <dgm:bulletEnabled val="1"/>
        </dgm:presLayoutVars>
      </dgm:prSet>
      <dgm:spPr/>
    </dgm:pt>
    <dgm:pt modelId="{F6EDDC92-6FED-4007-9694-2A625D2B9D94}" type="pres">
      <dgm:prSet presAssocID="{FFA46891-9222-4138-B6EF-42640704693B}" presName="FiveConn_2-3" presStyleLbl="fgAccFollowNode1" presStyleIdx="1" presStyleCnt="4">
        <dgm:presLayoutVars>
          <dgm:bulletEnabled val="1"/>
        </dgm:presLayoutVars>
      </dgm:prSet>
      <dgm:spPr/>
    </dgm:pt>
    <dgm:pt modelId="{50C77048-7DCA-472A-9E04-A819CADC92FE}" type="pres">
      <dgm:prSet presAssocID="{FFA46891-9222-4138-B6EF-42640704693B}" presName="FiveConn_3-4" presStyleLbl="fgAccFollowNode1" presStyleIdx="2" presStyleCnt="4">
        <dgm:presLayoutVars>
          <dgm:bulletEnabled val="1"/>
        </dgm:presLayoutVars>
      </dgm:prSet>
      <dgm:spPr/>
    </dgm:pt>
    <dgm:pt modelId="{A3030432-D5D2-417C-913E-A9891486D998}" type="pres">
      <dgm:prSet presAssocID="{FFA46891-9222-4138-B6EF-42640704693B}" presName="FiveConn_4-5" presStyleLbl="fgAccFollowNode1" presStyleIdx="3" presStyleCnt="4">
        <dgm:presLayoutVars>
          <dgm:bulletEnabled val="1"/>
        </dgm:presLayoutVars>
      </dgm:prSet>
      <dgm:spPr/>
    </dgm:pt>
    <dgm:pt modelId="{10314C7E-414B-4FF7-975C-B9D693CB1A04}" type="pres">
      <dgm:prSet presAssocID="{FFA46891-9222-4138-B6EF-42640704693B}" presName="FiveNodes_1_text" presStyleLbl="node1" presStyleIdx="4" presStyleCnt="5">
        <dgm:presLayoutVars>
          <dgm:bulletEnabled val="1"/>
        </dgm:presLayoutVars>
      </dgm:prSet>
      <dgm:spPr/>
    </dgm:pt>
    <dgm:pt modelId="{65893FBB-1ACE-4DD7-80A9-946052DF8C34}" type="pres">
      <dgm:prSet presAssocID="{FFA46891-9222-4138-B6EF-42640704693B}" presName="FiveNodes_2_text" presStyleLbl="node1" presStyleIdx="4" presStyleCnt="5">
        <dgm:presLayoutVars>
          <dgm:bulletEnabled val="1"/>
        </dgm:presLayoutVars>
      </dgm:prSet>
      <dgm:spPr/>
    </dgm:pt>
    <dgm:pt modelId="{06DF70AE-647C-4737-A97A-EC034D262C1C}" type="pres">
      <dgm:prSet presAssocID="{FFA46891-9222-4138-B6EF-42640704693B}" presName="FiveNodes_3_text" presStyleLbl="node1" presStyleIdx="4" presStyleCnt="5">
        <dgm:presLayoutVars>
          <dgm:bulletEnabled val="1"/>
        </dgm:presLayoutVars>
      </dgm:prSet>
      <dgm:spPr/>
    </dgm:pt>
    <dgm:pt modelId="{063A6730-ADAB-4408-860C-C22D7B4727A9}" type="pres">
      <dgm:prSet presAssocID="{FFA46891-9222-4138-B6EF-42640704693B}" presName="FiveNodes_4_text" presStyleLbl="node1" presStyleIdx="4" presStyleCnt="5">
        <dgm:presLayoutVars>
          <dgm:bulletEnabled val="1"/>
        </dgm:presLayoutVars>
      </dgm:prSet>
      <dgm:spPr/>
    </dgm:pt>
    <dgm:pt modelId="{14B1046B-9936-4CA6-9F17-6D73B612EBE7}" type="pres">
      <dgm:prSet presAssocID="{FFA46891-9222-4138-B6EF-42640704693B}" presName="FiveNodes_5_text" presStyleLbl="node1" presStyleIdx="4" presStyleCnt="5">
        <dgm:presLayoutVars>
          <dgm:bulletEnabled val="1"/>
        </dgm:presLayoutVars>
      </dgm:prSet>
      <dgm:spPr/>
    </dgm:pt>
  </dgm:ptLst>
  <dgm:cxnLst>
    <dgm:cxn modelId="{8B6F2501-0A06-461E-85D5-12503D580459}" type="presOf" srcId="{08ABD4A4-96A5-4F21-BCE2-060DD042D083}" destId="{06DF70AE-647C-4737-A97A-EC034D262C1C}" srcOrd="1" destOrd="0" presId="urn:microsoft.com/office/officeart/2005/8/layout/vProcess5"/>
    <dgm:cxn modelId="{7A090F03-097A-4369-8F26-2784F2D67C8E}" type="presOf" srcId="{08ABD4A4-96A5-4F21-BCE2-060DD042D083}" destId="{C93A330A-428D-46DC-9744-8F8511B47BCE}" srcOrd="0" destOrd="0" presId="urn:microsoft.com/office/officeart/2005/8/layout/vProcess5"/>
    <dgm:cxn modelId="{A0401D13-37D0-45E4-A30F-D26A6106DF32}" type="presOf" srcId="{C74BDF4D-5E63-47C2-8C8D-A53CCDA77A4F}" destId="{EC245DF3-AB1D-4612-979F-9BDC5A1E0D57}" srcOrd="0" destOrd="0" presId="urn:microsoft.com/office/officeart/2005/8/layout/vProcess5"/>
    <dgm:cxn modelId="{0132B619-B822-472F-BFAD-199C7C54580F}" type="presOf" srcId="{FFA46891-9222-4138-B6EF-42640704693B}" destId="{67277AF5-48D2-4280-8464-D789744103B8}" srcOrd="0" destOrd="0" presId="urn:microsoft.com/office/officeart/2005/8/layout/vProcess5"/>
    <dgm:cxn modelId="{2A2CDE20-E2FA-4261-A36E-B04D6D518248}" type="presOf" srcId="{E2E8BF88-186F-427A-897D-4D4869E522E6}" destId="{A3030432-D5D2-417C-913E-A9891486D998}" srcOrd="0" destOrd="0" presId="urn:microsoft.com/office/officeart/2005/8/layout/vProcess5"/>
    <dgm:cxn modelId="{D6AC2C27-F93B-41D6-865F-1F89B2BB273A}" type="presOf" srcId="{C4B05A73-1F73-44D3-94E3-F641AFC1BEBB}" destId="{50C77048-7DCA-472A-9E04-A819CADC92FE}" srcOrd="0" destOrd="0" presId="urn:microsoft.com/office/officeart/2005/8/layout/vProcess5"/>
    <dgm:cxn modelId="{8A88CC2D-C882-4180-96A9-F4CD3D3360DF}" srcId="{FFA46891-9222-4138-B6EF-42640704693B}" destId="{08ABD4A4-96A5-4F21-BCE2-060DD042D083}" srcOrd="2" destOrd="0" parTransId="{DD3D4E66-BF95-4D63-A70F-F6EC2D3CFE64}" sibTransId="{C4B05A73-1F73-44D3-94E3-F641AFC1BEBB}"/>
    <dgm:cxn modelId="{9CCA6548-D530-4A97-91D3-7EFD9C8DDF05}" type="presOf" srcId="{7CE6CED6-4CF9-4F25-A777-66CAAC1DFB0A}" destId="{51B0C0F3-BECB-4447-94E8-D12774518C41}" srcOrd="0" destOrd="0" presId="urn:microsoft.com/office/officeart/2005/8/layout/vProcess5"/>
    <dgm:cxn modelId="{0F946E4D-AA98-4C99-ACF7-353DC6AD483A}" type="presOf" srcId="{A40FB0CE-B986-4DD8-9889-B29DF6ACDD86}" destId="{46294D88-46D0-4E42-951D-64951A0DCE70}" srcOrd="0" destOrd="0" presId="urn:microsoft.com/office/officeart/2005/8/layout/vProcess5"/>
    <dgm:cxn modelId="{02E8C14E-55D0-48FE-9F4A-516C22F65B07}" srcId="{FFA46891-9222-4138-B6EF-42640704693B}" destId="{C74BDF4D-5E63-47C2-8C8D-A53CCDA77A4F}" srcOrd="0" destOrd="0" parTransId="{1CABA344-394A-4856-9FC0-7E8EEBDB19E8}" sibTransId="{AB49E4C7-2061-4BCB-91A4-A469B5137E4F}"/>
    <dgm:cxn modelId="{9302ED4F-E91B-42E6-96ED-E62C2BE8B187}" type="presOf" srcId="{C74BDF4D-5E63-47C2-8C8D-A53CCDA77A4F}" destId="{10314C7E-414B-4FF7-975C-B9D693CB1A04}" srcOrd="1" destOrd="0" presId="urn:microsoft.com/office/officeart/2005/8/layout/vProcess5"/>
    <dgm:cxn modelId="{452D6A70-E6BD-4D88-8955-9E7084A3E789}" type="presOf" srcId="{A712B29D-F0C1-4057-B5FE-2AF40D2A9FDF}" destId="{20B49762-6EC2-4F55-AE98-2AAE78D12171}" srcOrd="0" destOrd="0" presId="urn:microsoft.com/office/officeart/2005/8/layout/vProcess5"/>
    <dgm:cxn modelId="{BBB06B58-6491-4E9A-887A-C81CD7E48629}" type="presOf" srcId="{AB49E4C7-2061-4BCB-91A4-A469B5137E4F}" destId="{53F8BB4D-C058-47DE-B9D4-C49C88934603}" srcOrd="0" destOrd="0" presId="urn:microsoft.com/office/officeart/2005/8/layout/vProcess5"/>
    <dgm:cxn modelId="{1B16AD79-548C-47E2-9024-287D9D8D7A98}" type="presOf" srcId="{7CE6CED6-4CF9-4F25-A777-66CAAC1DFB0A}" destId="{65893FBB-1ACE-4DD7-80A9-946052DF8C34}" srcOrd="1" destOrd="0" presId="urn:microsoft.com/office/officeart/2005/8/layout/vProcess5"/>
    <dgm:cxn modelId="{F9D1375A-5919-4958-8C41-0E5FB1C8617D}" srcId="{FFA46891-9222-4138-B6EF-42640704693B}" destId="{A40FB0CE-B986-4DD8-9889-B29DF6ACDD86}" srcOrd="3" destOrd="0" parTransId="{A11FEFD6-638A-4DF4-A5CC-DBEF2FE6A8BA}" sibTransId="{E2E8BF88-186F-427A-897D-4D4869E522E6}"/>
    <dgm:cxn modelId="{28B786A5-28D0-4F80-AFE0-8246CF8185DD}" srcId="{FFA46891-9222-4138-B6EF-42640704693B}" destId="{A712B29D-F0C1-4057-B5FE-2AF40D2A9FDF}" srcOrd="4" destOrd="0" parTransId="{5B998F4E-F909-4BC3-BC43-EC76F2CF7844}" sibTransId="{E7F2D88F-C807-4123-AED8-EC4A9330C3CE}"/>
    <dgm:cxn modelId="{E25DE3B1-4F2C-408E-9555-B36DDF80C68C}" srcId="{FFA46891-9222-4138-B6EF-42640704693B}" destId="{7CE6CED6-4CF9-4F25-A777-66CAAC1DFB0A}" srcOrd="1" destOrd="0" parTransId="{30E33D67-A8CA-4BC7-9D53-41C3CDEDC39C}" sibTransId="{D0D84BCE-EEAB-4C52-B8EA-63A934EF0514}"/>
    <dgm:cxn modelId="{132341D5-7550-417B-A506-038C572B498F}" type="presOf" srcId="{A712B29D-F0C1-4057-B5FE-2AF40D2A9FDF}" destId="{14B1046B-9936-4CA6-9F17-6D73B612EBE7}" srcOrd="1" destOrd="0" presId="urn:microsoft.com/office/officeart/2005/8/layout/vProcess5"/>
    <dgm:cxn modelId="{E3813EE3-D079-42CB-9B60-B7EC8AFAD4C3}" type="presOf" srcId="{D0D84BCE-EEAB-4C52-B8EA-63A934EF0514}" destId="{F6EDDC92-6FED-4007-9694-2A625D2B9D94}" srcOrd="0" destOrd="0" presId="urn:microsoft.com/office/officeart/2005/8/layout/vProcess5"/>
    <dgm:cxn modelId="{818129E4-5FD2-43F0-A3FF-7B7A1BE1C484}" type="presOf" srcId="{A40FB0CE-B986-4DD8-9889-B29DF6ACDD86}" destId="{063A6730-ADAB-4408-860C-C22D7B4727A9}" srcOrd="1" destOrd="0" presId="urn:microsoft.com/office/officeart/2005/8/layout/vProcess5"/>
    <dgm:cxn modelId="{6994DDFA-739F-422A-9469-E6726A05C36B}" type="presParOf" srcId="{67277AF5-48D2-4280-8464-D789744103B8}" destId="{46A61BBE-1A60-4343-A524-94CFFA59832E}" srcOrd="0" destOrd="0" presId="urn:microsoft.com/office/officeart/2005/8/layout/vProcess5"/>
    <dgm:cxn modelId="{7363D5EB-9B32-47B2-AFAB-C1DE289E88A6}" type="presParOf" srcId="{67277AF5-48D2-4280-8464-D789744103B8}" destId="{EC245DF3-AB1D-4612-979F-9BDC5A1E0D57}" srcOrd="1" destOrd="0" presId="urn:microsoft.com/office/officeart/2005/8/layout/vProcess5"/>
    <dgm:cxn modelId="{ADDE84B2-B4A4-416F-8AA2-86AAACA4A7B9}" type="presParOf" srcId="{67277AF5-48D2-4280-8464-D789744103B8}" destId="{51B0C0F3-BECB-4447-94E8-D12774518C41}" srcOrd="2" destOrd="0" presId="urn:microsoft.com/office/officeart/2005/8/layout/vProcess5"/>
    <dgm:cxn modelId="{0AD575EB-9133-4810-A9E1-F54059FAFBD1}" type="presParOf" srcId="{67277AF5-48D2-4280-8464-D789744103B8}" destId="{C93A330A-428D-46DC-9744-8F8511B47BCE}" srcOrd="3" destOrd="0" presId="urn:microsoft.com/office/officeart/2005/8/layout/vProcess5"/>
    <dgm:cxn modelId="{397CFDB8-EB69-42C9-9AD0-AB884F56C68C}" type="presParOf" srcId="{67277AF5-48D2-4280-8464-D789744103B8}" destId="{46294D88-46D0-4E42-951D-64951A0DCE70}" srcOrd="4" destOrd="0" presId="urn:microsoft.com/office/officeart/2005/8/layout/vProcess5"/>
    <dgm:cxn modelId="{88863B77-3759-46E4-A388-F8C766A903CD}" type="presParOf" srcId="{67277AF5-48D2-4280-8464-D789744103B8}" destId="{20B49762-6EC2-4F55-AE98-2AAE78D12171}" srcOrd="5" destOrd="0" presId="urn:microsoft.com/office/officeart/2005/8/layout/vProcess5"/>
    <dgm:cxn modelId="{62DF16DB-82E3-4123-9B36-9BEC915708F7}" type="presParOf" srcId="{67277AF5-48D2-4280-8464-D789744103B8}" destId="{53F8BB4D-C058-47DE-B9D4-C49C88934603}" srcOrd="6" destOrd="0" presId="urn:microsoft.com/office/officeart/2005/8/layout/vProcess5"/>
    <dgm:cxn modelId="{84F5732A-2FAA-407F-9D57-7658A09A861E}" type="presParOf" srcId="{67277AF5-48D2-4280-8464-D789744103B8}" destId="{F6EDDC92-6FED-4007-9694-2A625D2B9D94}" srcOrd="7" destOrd="0" presId="urn:microsoft.com/office/officeart/2005/8/layout/vProcess5"/>
    <dgm:cxn modelId="{74BE3A04-FEAF-4EBD-AD69-EB9EC90A833B}" type="presParOf" srcId="{67277AF5-48D2-4280-8464-D789744103B8}" destId="{50C77048-7DCA-472A-9E04-A819CADC92FE}" srcOrd="8" destOrd="0" presId="urn:microsoft.com/office/officeart/2005/8/layout/vProcess5"/>
    <dgm:cxn modelId="{ECA92F97-FEC3-4002-886C-D4839411BB8A}" type="presParOf" srcId="{67277AF5-48D2-4280-8464-D789744103B8}" destId="{A3030432-D5D2-417C-913E-A9891486D998}" srcOrd="9" destOrd="0" presId="urn:microsoft.com/office/officeart/2005/8/layout/vProcess5"/>
    <dgm:cxn modelId="{76D65163-3403-450D-89D3-8EC89DBA100B}" type="presParOf" srcId="{67277AF5-48D2-4280-8464-D789744103B8}" destId="{10314C7E-414B-4FF7-975C-B9D693CB1A04}" srcOrd="10" destOrd="0" presId="urn:microsoft.com/office/officeart/2005/8/layout/vProcess5"/>
    <dgm:cxn modelId="{7B045CFC-90D2-465F-9B21-0AD7072C8D8A}" type="presParOf" srcId="{67277AF5-48D2-4280-8464-D789744103B8}" destId="{65893FBB-1ACE-4DD7-80A9-946052DF8C34}" srcOrd="11" destOrd="0" presId="urn:microsoft.com/office/officeart/2005/8/layout/vProcess5"/>
    <dgm:cxn modelId="{3F6132D7-EEDE-4A44-953C-5BFB4155E791}" type="presParOf" srcId="{67277AF5-48D2-4280-8464-D789744103B8}" destId="{06DF70AE-647C-4737-A97A-EC034D262C1C}" srcOrd="12" destOrd="0" presId="urn:microsoft.com/office/officeart/2005/8/layout/vProcess5"/>
    <dgm:cxn modelId="{E595CEA3-6823-4238-8C45-5EFFAAB536EF}" type="presParOf" srcId="{67277AF5-48D2-4280-8464-D789744103B8}" destId="{063A6730-ADAB-4408-860C-C22D7B4727A9}" srcOrd="13" destOrd="0" presId="urn:microsoft.com/office/officeart/2005/8/layout/vProcess5"/>
    <dgm:cxn modelId="{AF3BD6BD-8111-4D95-91E8-1D6A5748F72C}" type="presParOf" srcId="{67277AF5-48D2-4280-8464-D789744103B8}" destId="{14B1046B-9936-4CA6-9F17-6D73B612EBE7}"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43921B-7C45-4912-90BF-93178A62C87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5720B-7FF3-4C84-B11D-E33380E872A9}">
      <dgm:prSet phldrT="[Text]" custT="1"/>
      <dgm:spPr/>
      <dgm:t>
        <a:bodyPr/>
        <a:lstStyle/>
        <a:p>
          <a:r>
            <a:rPr lang="en-US" sz="2400" dirty="0"/>
            <a:t>Level 1</a:t>
          </a:r>
        </a:p>
      </dgm:t>
    </dgm:pt>
    <dgm:pt modelId="{11472C4C-CE95-4234-8EA4-F4477545B841}" type="parTrans" cxnId="{F53B210E-2C5F-498E-B54E-904F75449C8B}">
      <dgm:prSet/>
      <dgm:spPr/>
      <dgm:t>
        <a:bodyPr/>
        <a:lstStyle/>
        <a:p>
          <a:endParaRPr lang="en-US"/>
        </a:p>
      </dgm:t>
    </dgm:pt>
    <dgm:pt modelId="{41893A59-829E-47DD-9038-7F20ACF94E8D}" type="sibTrans" cxnId="{F53B210E-2C5F-498E-B54E-904F75449C8B}">
      <dgm:prSet/>
      <dgm:spPr/>
      <dgm:t>
        <a:bodyPr/>
        <a:lstStyle/>
        <a:p>
          <a:endParaRPr lang="en-US"/>
        </a:p>
      </dgm:t>
    </dgm:pt>
    <dgm:pt modelId="{FFCB7098-D3E2-4611-86E9-C063DF07AF7B}">
      <dgm:prSet phldrT="[Text]" custT="1"/>
      <dgm:spPr/>
      <dgm:t>
        <a:bodyPr/>
        <a:lstStyle/>
        <a:p>
          <a:r>
            <a:rPr lang="en-US" sz="2400" dirty="0"/>
            <a:t>Level 2</a:t>
          </a:r>
        </a:p>
      </dgm:t>
    </dgm:pt>
    <dgm:pt modelId="{77E30D45-E8A0-49B6-813B-31D6CAFC6674}" type="parTrans" cxnId="{0CB7E265-2F07-4A1E-B9BE-83D139B630DE}">
      <dgm:prSet/>
      <dgm:spPr/>
      <dgm:t>
        <a:bodyPr/>
        <a:lstStyle/>
        <a:p>
          <a:endParaRPr lang="en-US"/>
        </a:p>
      </dgm:t>
    </dgm:pt>
    <dgm:pt modelId="{668678BC-1461-4448-B5AA-3AE7B383C594}" type="sibTrans" cxnId="{0CB7E265-2F07-4A1E-B9BE-83D139B630DE}">
      <dgm:prSet/>
      <dgm:spPr/>
      <dgm:t>
        <a:bodyPr/>
        <a:lstStyle/>
        <a:p>
          <a:endParaRPr lang="en-US"/>
        </a:p>
      </dgm:t>
    </dgm:pt>
    <dgm:pt modelId="{21713513-169A-49B5-89A7-D98E4CD017CD}">
      <dgm:prSet phldrT="[Text]" custT="1"/>
      <dgm:spPr/>
      <dgm:t>
        <a:bodyPr/>
        <a:lstStyle/>
        <a:p>
          <a:r>
            <a:rPr lang="en-US" sz="2000" dirty="0"/>
            <a:t>10,000 to 40,000*</a:t>
          </a:r>
        </a:p>
      </dgm:t>
    </dgm:pt>
    <dgm:pt modelId="{EA1B6E75-FAD2-4550-9463-2BC68E22E890}" type="parTrans" cxnId="{73AE8314-7483-44F2-AB4C-DFD3C2CE511E}">
      <dgm:prSet/>
      <dgm:spPr/>
      <dgm:t>
        <a:bodyPr/>
        <a:lstStyle/>
        <a:p>
          <a:endParaRPr lang="en-US"/>
        </a:p>
      </dgm:t>
    </dgm:pt>
    <dgm:pt modelId="{39C1A6B3-9FB4-4FAA-9337-EE204C6416F3}" type="sibTrans" cxnId="{73AE8314-7483-44F2-AB4C-DFD3C2CE511E}">
      <dgm:prSet/>
      <dgm:spPr/>
      <dgm:t>
        <a:bodyPr/>
        <a:lstStyle/>
        <a:p>
          <a:endParaRPr lang="en-US"/>
        </a:p>
      </dgm:t>
    </dgm:pt>
    <dgm:pt modelId="{CB45C730-E844-48E1-9219-14C74F7E8AD0}">
      <dgm:prSet phldrT="[Text]" custT="1"/>
      <dgm:spPr/>
      <dgm:t>
        <a:bodyPr/>
        <a:lstStyle/>
        <a:p>
          <a:r>
            <a:rPr lang="en-US" sz="2400" dirty="0"/>
            <a:t>Level 3</a:t>
          </a:r>
        </a:p>
      </dgm:t>
    </dgm:pt>
    <dgm:pt modelId="{AD511489-84E1-476C-99D1-56FD9762CB56}" type="parTrans" cxnId="{133C28D2-D1B7-42C1-9D6E-D9FA07D1DD05}">
      <dgm:prSet/>
      <dgm:spPr/>
      <dgm:t>
        <a:bodyPr/>
        <a:lstStyle/>
        <a:p>
          <a:endParaRPr lang="en-US"/>
        </a:p>
      </dgm:t>
    </dgm:pt>
    <dgm:pt modelId="{7A8BFB1D-8DF3-408F-A523-C2A1C2642948}" type="sibTrans" cxnId="{133C28D2-D1B7-42C1-9D6E-D9FA07D1DD05}">
      <dgm:prSet/>
      <dgm:spPr/>
      <dgm:t>
        <a:bodyPr/>
        <a:lstStyle/>
        <a:p>
          <a:endParaRPr lang="en-US"/>
        </a:p>
      </dgm:t>
    </dgm:pt>
    <dgm:pt modelId="{780D9A67-F6F2-4D37-B1E4-89FE5FAE72CA}">
      <dgm:prSet phldrT="[Text]" custT="1"/>
      <dgm:spPr/>
      <dgm:t>
        <a:bodyPr/>
        <a:lstStyle/>
        <a:p>
          <a:r>
            <a:rPr lang="en-US" sz="2000" dirty="0"/>
            <a:t>40,000 to 100,000*</a:t>
          </a:r>
        </a:p>
      </dgm:t>
    </dgm:pt>
    <dgm:pt modelId="{A53D5376-2C33-4906-A104-A7749FA0E5D4}" type="parTrans" cxnId="{91BB0EA3-F2C6-4C4E-9752-3413E3FA84B2}">
      <dgm:prSet/>
      <dgm:spPr/>
      <dgm:t>
        <a:bodyPr/>
        <a:lstStyle/>
        <a:p>
          <a:endParaRPr lang="en-US"/>
        </a:p>
      </dgm:t>
    </dgm:pt>
    <dgm:pt modelId="{100D48A1-83F5-43D4-979A-02E55215BE82}" type="sibTrans" cxnId="{91BB0EA3-F2C6-4C4E-9752-3413E3FA84B2}">
      <dgm:prSet/>
      <dgm:spPr/>
      <dgm:t>
        <a:bodyPr/>
        <a:lstStyle/>
        <a:p>
          <a:endParaRPr lang="en-US"/>
        </a:p>
      </dgm:t>
    </dgm:pt>
    <dgm:pt modelId="{0929EF40-CDE4-459E-9FF7-61DA62377FAC}">
      <dgm:prSet phldrT="[Text]" custT="1"/>
      <dgm:spPr/>
      <dgm:t>
        <a:bodyPr/>
        <a:lstStyle/>
        <a:p>
          <a:r>
            <a:rPr lang="en-US" sz="2000" dirty="0"/>
            <a:t>Additional Requirements in MCMs 2, 3, and 5 </a:t>
          </a:r>
        </a:p>
      </dgm:t>
    </dgm:pt>
    <dgm:pt modelId="{B35DA76A-FE7A-44EA-B1EF-EB3A60AF26A7}" type="parTrans" cxnId="{4874A488-1585-44E8-BF49-29C5B0B8EFC8}">
      <dgm:prSet/>
      <dgm:spPr/>
      <dgm:t>
        <a:bodyPr/>
        <a:lstStyle/>
        <a:p>
          <a:endParaRPr lang="en-US"/>
        </a:p>
      </dgm:t>
    </dgm:pt>
    <dgm:pt modelId="{61CD329E-90AB-4A7B-90FD-C650CB1EECDD}" type="sibTrans" cxnId="{4874A488-1585-44E8-BF49-29C5B0B8EFC8}">
      <dgm:prSet/>
      <dgm:spPr/>
      <dgm:t>
        <a:bodyPr/>
        <a:lstStyle/>
        <a:p>
          <a:endParaRPr lang="en-US"/>
        </a:p>
      </dgm:t>
    </dgm:pt>
    <dgm:pt modelId="{A0EA4EC3-300B-4C2D-B2A5-BEE8E2A40584}">
      <dgm:prSet phldrT="[Text]" custT="1"/>
      <dgm:spPr/>
      <dgm:t>
        <a:bodyPr/>
        <a:lstStyle/>
        <a:p>
          <a:r>
            <a:rPr lang="en-US" sz="2400" dirty="0"/>
            <a:t>Level 4</a:t>
          </a:r>
        </a:p>
      </dgm:t>
    </dgm:pt>
    <dgm:pt modelId="{46E1D97A-624F-4E3E-BD1F-86D850957EFE}" type="parTrans" cxnId="{28B1758E-E653-4E14-A3BC-71211FF94D65}">
      <dgm:prSet/>
      <dgm:spPr/>
      <dgm:t>
        <a:bodyPr/>
        <a:lstStyle/>
        <a:p>
          <a:endParaRPr lang="en-US"/>
        </a:p>
      </dgm:t>
    </dgm:pt>
    <dgm:pt modelId="{45A06E47-200C-4F1B-8B6E-B41FD2701421}" type="sibTrans" cxnId="{28B1758E-E653-4E14-A3BC-71211FF94D65}">
      <dgm:prSet/>
      <dgm:spPr/>
      <dgm:t>
        <a:bodyPr/>
        <a:lstStyle/>
        <a:p>
          <a:endParaRPr lang="en-US"/>
        </a:p>
      </dgm:t>
    </dgm:pt>
    <dgm:pt modelId="{06D5DA12-C8FC-4CBB-B19D-38E860793B95}">
      <dgm:prSet phldrT="[Text]" custT="1"/>
      <dgm:spPr/>
      <dgm:t>
        <a:bodyPr/>
        <a:lstStyle/>
        <a:p>
          <a:r>
            <a:rPr lang="en-US" sz="2000" dirty="0"/>
            <a:t>Includes non-traditional MS4s</a:t>
          </a:r>
        </a:p>
      </dgm:t>
    </dgm:pt>
    <dgm:pt modelId="{F2AAF7D4-ABCA-48C8-9FD9-4D398984C933}" type="parTrans" cxnId="{9E87DA7F-A971-4F73-B660-C7EAA6CE99DD}">
      <dgm:prSet/>
      <dgm:spPr/>
      <dgm:t>
        <a:bodyPr/>
        <a:lstStyle/>
        <a:p>
          <a:endParaRPr lang="en-US"/>
        </a:p>
      </dgm:t>
    </dgm:pt>
    <dgm:pt modelId="{41E2AB3F-5E65-4EFB-A30A-B18F3732F892}" type="sibTrans" cxnId="{9E87DA7F-A971-4F73-B660-C7EAA6CE99DD}">
      <dgm:prSet/>
      <dgm:spPr/>
      <dgm:t>
        <a:bodyPr/>
        <a:lstStyle/>
        <a:p>
          <a:endParaRPr lang="en-US"/>
        </a:p>
      </dgm:t>
    </dgm:pt>
    <dgm:pt modelId="{CC18E1B4-CFAF-4D57-8280-3D194D0E19B3}">
      <dgm:prSet phldrT="[Text]" custT="1"/>
      <dgm:spPr/>
      <dgm:t>
        <a:bodyPr/>
        <a:lstStyle/>
        <a:p>
          <a:r>
            <a:rPr lang="en-US" sz="2000" dirty="0"/>
            <a:t>More than 100,000*</a:t>
          </a:r>
        </a:p>
      </dgm:t>
    </dgm:pt>
    <dgm:pt modelId="{89430234-D2A2-4ED7-80E8-5AE263E30F6E}" type="parTrans" cxnId="{402F350B-45D8-40CE-A44D-59D3848DEA53}">
      <dgm:prSet/>
      <dgm:spPr/>
      <dgm:t>
        <a:bodyPr/>
        <a:lstStyle/>
        <a:p>
          <a:endParaRPr lang="en-US"/>
        </a:p>
      </dgm:t>
    </dgm:pt>
    <dgm:pt modelId="{6A29EDB2-D861-48D5-AFAC-B9A9229FC7EB}" type="sibTrans" cxnId="{402F350B-45D8-40CE-A44D-59D3848DEA53}">
      <dgm:prSet/>
      <dgm:spPr/>
      <dgm:t>
        <a:bodyPr/>
        <a:lstStyle/>
        <a:p>
          <a:endParaRPr lang="en-US"/>
        </a:p>
      </dgm:t>
    </dgm:pt>
    <dgm:pt modelId="{A30BA272-4A24-4F5A-A88E-934AAE66A310}">
      <dgm:prSet phldrT="[Text]" custT="1"/>
      <dgm:spPr/>
      <dgm:t>
        <a:bodyPr/>
        <a:lstStyle/>
        <a:p>
          <a:r>
            <a:rPr lang="en-US" sz="2000" dirty="0"/>
            <a:t>Up to 10,000*</a:t>
          </a:r>
        </a:p>
      </dgm:t>
    </dgm:pt>
    <dgm:pt modelId="{FED74299-6D7B-4526-B4A9-E69850CABA91}" type="parTrans" cxnId="{654BF675-535A-4132-84FE-A8D4760D9B0B}">
      <dgm:prSet/>
      <dgm:spPr/>
      <dgm:t>
        <a:bodyPr/>
        <a:lstStyle/>
        <a:p>
          <a:endParaRPr lang="en-US"/>
        </a:p>
      </dgm:t>
    </dgm:pt>
    <dgm:pt modelId="{F6A0AB40-532E-45AA-890B-DC266A75ABB4}" type="sibTrans" cxnId="{654BF675-535A-4132-84FE-A8D4760D9B0B}">
      <dgm:prSet/>
      <dgm:spPr/>
      <dgm:t>
        <a:bodyPr/>
        <a:lstStyle/>
        <a:p>
          <a:endParaRPr lang="en-US"/>
        </a:p>
      </dgm:t>
    </dgm:pt>
    <dgm:pt modelId="{767BD5AE-B972-48E6-9922-E6F58C9BA7F7}">
      <dgm:prSet phldrT="[Text]" custT="1"/>
      <dgm:spPr/>
      <dgm:t>
        <a:bodyPr/>
        <a:lstStyle/>
        <a:p>
          <a:r>
            <a:rPr lang="en-US" sz="2000" dirty="0"/>
            <a:t>Additional Requirements in MCMs 2, 3, 4, and 5</a:t>
          </a:r>
        </a:p>
      </dgm:t>
    </dgm:pt>
    <dgm:pt modelId="{B38A7C36-64C1-4A2F-BFFC-BD8ED5D29425}" type="parTrans" cxnId="{17AE786D-6DD6-4EAF-B934-814E552823C7}">
      <dgm:prSet/>
      <dgm:spPr/>
      <dgm:t>
        <a:bodyPr/>
        <a:lstStyle/>
        <a:p>
          <a:endParaRPr lang="en-US"/>
        </a:p>
      </dgm:t>
    </dgm:pt>
    <dgm:pt modelId="{DAB497BB-0C3C-441F-B8B9-CA73D4EBA15C}" type="sibTrans" cxnId="{17AE786D-6DD6-4EAF-B934-814E552823C7}">
      <dgm:prSet/>
      <dgm:spPr/>
      <dgm:t>
        <a:bodyPr/>
        <a:lstStyle/>
        <a:p>
          <a:endParaRPr lang="en-US"/>
        </a:p>
      </dgm:t>
    </dgm:pt>
    <dgm:pt modelId="{6CDB39D4-05E5-49F8-9F13-3B8F0E78BC4B}">
      <dgm:prSet phldrT="[Text]" custT="1"/>
      <dgm:spPr/>
      <dgm:t>
        <a:bodyPr/>
        <a:lstStyle/>
        <a:p>
          <a:r>
            <a:rPr lang="en-US" sz="2000" dirty="0"/>
            <a:t>Required to implement MCM 6 </a:t>
          </a:r>
        </a:p>
      </dgm:t>
    </dgm:pt>
    <dgm:pt modelId="{712E14EC-7535-416E-AD8E-B1EB1D6B92F2}" type="parTrans" cxnId="{82E3BD94-1D37-43AA-AF23-3899EE29C343}">
      <dgm:prSet/>
      <dgm:spPr/>
      <dgm:t>
        <a:bodyPr/>
        <a:lstStyle/>
        <a:p>
          <a:endParaRPr lang="en-US"/>
        </a:p>
      </dgm:t>
    </dgm:pt>
    <dgm:pt modelId="{040DB191-B44D-494A-8601-2AC4BED903B5}" type="sibTrans" cxnId="{82E3BD94-1D37-43AA-AF23-3899EE29C343}">
      <dgm:prSet/>
      <dgm:spPr/>
      <dgm:t>
        <a:bodyPr/>
        <a:lstStyle/>
        <a:p>
          <a:endParaRPr lang="en-US"/>
        </a:p>
      </dgm:t>
    </dgm:pt>
    <dgm:pt modelId="{FEE11758-B42A-4BAF-B440-BBBC00ADE6EF}">
      <dgm:prSet phldrT="[Text]" custT="1"/>
      <dgm:spPr/>
      <dgm:t>
        <a:bodyPr/>
        <a:lstStyle/>
        <a:p>
          <a:r>
            <a:rPr lang="en-US" sz="2000" dirty="0"/>
            <a:t>Additional Requirement in MCM 2</a:t>
          </a:r>
        </a:p>
      </dgm:t>
    </dgm:pt>
    <dgm:pt modelId="{0046CC50-2272-44EC-9A68-413A4994B783}" type="parTrans" cxnId="{AE035F9E-9633-4F51-B31D-DE64A0D1C075}">
      <dgm:prSet/>
      <dgm:spPr/>
      <dgm:t>
        <a:bodyPr/>
        <a:lstStyle/>
        <a:p>
          <a:endParaRPr lang="en-US"/>
        </a:p>
      </dgm:t>
    </dgm:pt>
    <dgm:pt modelId="{24565B05-EFAC-4DA7-A882-6918C36BD0C9}" type="sibTrans" cxnId="{AE035F9E-9633-4F51-B31D-DE64A0D1C075}">
      <dgm:prSet/>
      <dgm:spPr/>
      <dgm:t>
        <a:bodyPr/>
        <a:lstStyle/>
        <a:p>
          <a:endParaRPr lang="en-US"/>
        </a:p>
      </dgm:t>
    </dgm:pt>
    <dgm:pt modelId="{BAAE0D86-17DD-462D-826A-F406F0F66532}" type="pres">
      <dgm:prSet presAssocID="{9043921B-7C45-4912-90BF-93178A62C874}" presName="Name0" presStyleCnt="0">
        <dgm:presLayoutVars>
          <dgm:dir/>
          <dgm:animLvl val="lvl"/>
          <dgm:resizeHandles val="exact"/>
        </dgm:presLayoutVars>
      </dgm:prSet>
      <dgm:spPr/>
    </dgm:pt>
    <dgm:pt modelId="{6A3E5CE7-6CE4-42BE-B18B-8C0DE0C6A774}" type="pres">
      <dgm:prSet presAssocID="{6BE5720B-7FF3-4C84-B11D-E33380E872A9}" presName="linNode" presStyleCnt="0"/>
      <dgm:spPr/>
    </dgm:pt>
    <dgm:pt modelId="{6981005D-9ED8-4F87-BD5A-37D281793026}" type="pres">
      <dgm:prSet presAssocID="{6BE5720B-7FF3-4C84-B11D-E33380E872A9}" presName="parentText" presStyleLbl="node1" presStyleIdx="0" presStyleCnt="4" custScaleX="43873">
        <dgm:presLayoutVars>
          <dgm:chMax val="1"/>
          <dgm:bulletEnabled val="1"/>
        </dgm:presLayoutVars>
      </dgm:prSet>
      <dgm:spPr/>
    </dgm:pt>
    <dgm:pt modelId="{E2D5187C-8701-4B09-8940-C63ED248AC8A}" type="pres">
      <dgm:prSet presAssocID="{6BE5720B-7FF3-4C84-B11D-E33380E872A9}" presName="descendantText" presStyleLbl="alignAccFollowNode1" presStyleIdx="0" presStyleCnt="4" custScaleY="72724">
        <dgm:presLayoutVars>
          <dgm:bulletEnabled val="1"/>
        </dgm:presLayoutVars>
      </dgm:prSet>
      <dgm:spPr/>
    </dgm:pt>
    <dgm:pt modelId="{B03AA4C4-5274-49CC-A8F0-768104441D68}" type="pres">
      <dgm:prSet presAssocID="{41893A59-829E-47DD-9038-7F20ACF94E8D}" presName="sp" presStyleCnt="0"/>
      <dgm:spPr/>
    </dgm:pt>
    <dgm:pt modelId="{18E3F84C-E1F0-473D-BBCC-C95A0336AAA7}" type="pres">
      <dgm:prSet presAssocID="{FFCB7098-D3E2-4611-86E9-C063DF07AF7B}" presName="linNode" presStyleCnt="0"/>
      <dgm:spPr/>
    </dgm:pt>
    <dgm:pt modelId="{CEC490FB-098A-412D-9A68-C0BC5B6AB5EB}" type="pres">
      <dgm:prSet presAssocID="{FFCB7098-D3E2-4611-86E9-C063DF07AF7B}" presName="parentText" presStyleLbl="node1" presStyleIdx="1" presStyleCnt="4" custScaleX="43873">
        <dgm:presLayoutVars>
          <dgm:chMax val="1"/>
          <dgm:bulletEnabled val="1"/>
        </dgm:presLayoutVars>
      </dgm:prSet>
      <dgm:spPr/>
    </dgm:pt>
    <dgm:pt modelId="{F8F70C36-1475-4FF9-A9E5-A99E1A7F68F9}" type="pres">
      <dgm:prSet presAssocID="{FFCB7098-D3E2-4611-86E9-C063DF07AF7B}" presName="descendantText" presStyleLbl="alignAccFollowNode1" presStyleIdx="1" presStyleCnt="4" custScaleY="129635">
        <dgm:presLayoutVars>
          <dgm:bulletEnabled val="1"/>
        </dgm:presLayoutVars>
      </dgm:prSet>
      <dgm:spPr/>
    </dgm:pt>
    <dgm:pt modelId="{8869C507-4415-4290-8861-CB84681C518A}" type="pres">
      <dgm:prSet presAssocID="{668678BC-1461-4448-B5AA-3AE7B383C594}" presName="sp" presStyleCnt="0"/>
      <dgm:spPr/>
    </dgm:pt>
    <dgm:pt modelId="{6FBF48F8-945D-4DD6-90F6-144197C31E4A}" type="pres">
      <dgm:prSet presAssocID="{CB45C730-E844-48E1-9219-14C74F7E8AD0}" presName="linNode" presStyleCnt="0"/>
      <dgm:spPr/>
    </dgm:pt>
    <dgm:pt modelId="{2A9ECF72-B3EE-4848-A929-FAC00C0E5B52}" type="pres">
      <dgm:prSet presAssocID="{CB45C730-E844-48E1-9219-14C74F7E8AD0}" presName="parentText" presStyleLbl="node1" presStyleIdx="2" presStyleCnt="4" custScaleX="43873">
        <dgm:presLayoutVars>
          <dgm:chMax val="1"/>
          <dgm:bulletEnabled val="1"/>
        </dgm:presLayoutVars>
      </dgm:prSet>
      <dgm:spPr/>
    </dgm:pt>
    <dgm:pt modelId="{6B20B09E-31BB-4FAF-AD4B-9953ED668468}" type="pres">
      <dgm:prSet presAssocID="{CB45C730-E844-48E1-9219-14C74F7E8AD0}" presName="descendantText" presStyleLbl="alignAccFollowNode1" presStyleIdx="2" presStyleCnt="4">
        <dgm:presLayoutVars>
          <dgm:bulletEnabled val="1"/>
        </dgm:presLayoutVars>
      </dgm:prSet>
      <dgm:spPr/>
    </dgm:pt>
    <dgm:pt modelId="{3F8625D0-E762-4C7C-8B92-E35A589EEA65}" type="pres">
      <dgm:prSet presAssocID="{7A8BFB1D-8DF3-408F-A523-C2A1C2642948}" presName="sp" presStyleCnt="0"/>
      <dgm:spPr/>
    </dgm:pt>
    <dgm:pt modelId="{7AB1E002-C2EF-4AC6-903C-137C40FDE059}" type="pres">
      <dgm:prSet presAssocID="{A0EA4EC3-300B-4C2D-B2A5-BEE8E2A40584}" presName="linNode" presStyleCnt="0"/>
      <dgm:spPr/>
    </dgm:pt>
    <dgm:pt modelId="{56FEE538-9610-4865-85E7-E582ACEF939E}" type="pres">
      <dgm:prSet presAssocID="{A0EA4EC3-300B-4C2D-B2A5-BEE8E2A40584}" presName="parentText" presStyleLbl="node1" presStyleIdx="3" presStyleCnt="4" custScaleX="43873" custScaleY="126641">
        <dgm:presLayoutVars>
          <dgm:chMax val="1"/>
          <dgm:bulletEnabled val="1"/>
        </dgm:presLayoutVars>
      </dgm:prSet>
      <dgm:spPr/>
    </dgm:pt>
    <dgm:pt modelId="{5A1CCC48-B95E-404D-A00E-89E50A62EA50}" type="pres">
      <dgm:prSet presAssocID="{A0EA4EC3-300B-4C2D-B2A5-BEE8E2A40584}" presName="descendantText" presStyleLbl="alignAccFollowNode1" presStyleIdx="3" presStyleCnt="4" custScaleY="149400">
        <dgm:presLayoutVars>
          <dgm:bulletEnabled val="1"/>
        </dgm:presLayoutVars>
      </dgm:prSet>
      <dgm:spPr/>
    </dgm:pt>
  </dgm:ptLst>
  <dgm:cxnLst>
    <dgm:cxn modelId="{58A7BB00-DF0C-42CD-87BF-1A060D37E61D}" type="presOf" srcId="{FFCB7098-D3E2-4611-86E9-C063DF07AF7B}" destId="{CEC490FB-098A-412D-9A68-C0BC5B6AB5EB}" srcOrd="0" destOrd="0" presId="urn:microsoft.com/office/officeart/2005/8/layout/vList5"/>
    <dgm:cxn modelId="{828EC506-0915-49E6-8B3F-6A2DF94EBBCF}" type="presOf" srcId="{6BE5720B-7FF3-4C84-B11D-E33380E872A9}" destId="{6981005D-9ED8-4F87-BD5A-37D281793026}" srcOrd="0" destOrd="0" presId="urn:microsoft.com/office/officeart/2005/8/layout/vList5"/>
    <dgm:cxn modelId="{AEED0E09-69BF-4BA6-9FEB-740AA2EF6560}" type="presOf" srcId="{CC18E1B4-CFAF-4D57-8280-3D194D0E19B3}" destId="{5A1CCC48-B95E-404D-A00E-89E50A62EA50}" srcOrd="0" destOrd="0" presId="urn:microsoft.com/office/officeart/2005/8/layout/vList5"/>
    <dgm:cxn modelId="{402F350B-45D8-40CE-A44D-59D3848DEA53}" srcId="{A0EA4EC3-300B-4C2D-B2A5-BEE8E2A40584}" destId="{CC18E1B4-CFAF-4D57-8280-3D194D0E19B3}" srcOrd="0" destOrd="0" parTransId="{89430234-D2A2-4ED7-80E8-5AE263E30F6E}" sibTransId="{6A29EDB2-D861-48D5-AFAC-B9A9229FC7EB}"/>
    <dgm:cxn modelId="{F53B210E-2C5F-498E-B54E-904F75449C8B}" srcId="{9043921B-7C45-4912-90BF-93178A62C874}" destId="{6BE5720B-7FF3-4C84-B11D-E33380E872A9}" srcOrd="0" destOrd="0" parTransId="{11472C4C-CE95-4234-8EA4-F4477545B841}" sibTransId="{41893A59-829E-47DD-9038-7F20ACF94E8D}"/>
    <dgm:cxn modelId="{73AE8314-7483-44F2-AB4C-DFD3C2CE511E}" srcId="{FFCB7098-D3E2-4611-86E9-C063DF07AF7B}" destId="{21713513-169A-49B5-89A7-D98E4CD017CD}" srcOrd="0" destOrd="0" parTransId="{EA1B6E75-FAD2-4550-9463-2BC68E22E890}" sibTransId="{39C1A6B3-9FB4-4FAA-9337-EE204C6416F3}"/>
    <dgm:cxn modelId="{7E79C51E-3596-4819-96AE-FB61222AA37D}" type="presOf" srcId="{780D9A67-F6F2-4D37-B1E4-89FE5FAE72CA}" destId="{6B20B09E-31BB-4FAF-AD4B-9953ED668468}" srcOrd="0" destOrd="0" presId="urn:microsoft.com/office/officeart/2005/8/layout/vList5"/>
    <dgm:cxn modelId="{E308E020-EECA-47C0-A69C-E87FDBB134F3}" type="presOf" srcId="{06D5DA12-C8FC-4CBB-B19D-38E860793B95}" destId="{F8F70C36-1475-4FF9-A9E5-A99E1A7F68F9}" srcOrd="0" destOrd="1" presId="urn:microsoft.com/office/officeart/2005/8/layout/vList5"/>
    <dgm:cxn modelId="{665A4436-587B-42CD-B96F-E898459ABA7B}" type="presOf" srcId="{767BD5AE-B972-48E6-9922-E6F58C9BA7F7}" destId="{5A1CCC48-B95E-404D-A00E-89E50A62EA50}" srcOrd="0" destOrd="1" presId="urn:microsoft.com/office/officeart/2005/8/layout/vList5"/>
    <dgm:cxn modelId="{0CB7E265-2F07-4A1E-B9BE-83D139B630DE}" srcId="{9043921B-7C45-4912-90BF-93178A62C874}" destId="{FFCB7098-D3E2-4611-86E9-C063DF07AF7B}" srcOrd="1" destOrd="0" parTransId="{77E30D45-E8A0-49B6-813B-31D6CAFC6674}" sibTransId="{668678BC-1461-4448-B5AA-3AE7B383C594}"/>
    <dgm:cxn modelId="{17AE786D-6DD6-4EAF-B934-814E552823C7}" srcId="{A0EA4EC3-300B-4C2D-B2A5-BEE8E2A40584}" destId="{767BD5AE-B972-48E6-9922-E6F58C9BA7F7}" srcOrd="1" destOrd="0" parTransId="{B38A7C36-64C1-4A2F-BFFC-BD8ED5D29425}" sibTransId="{DAB497BB-0C3C-441F-B8B9-CA73D4EBA15C}"/>
    <dgm:cxn modelId="{654BF675-535A-4132-84FE-A8D4760D9B0B}" srcId="{6BE5720B-7FF3-4C84-B11D-E33380E872A9}" destId="{A30BA272-4A24-4F5A-A88E-934AAE66A310}" srcOrd="0" destOrd="0" parTransId="{FED74299-6D7B-4526-B4A9-E69850CABA91}" sibTransId="{F6A0AB40-532E-45AA-890B-DC266A75ABB4}"/>
    <dgm:cxn modelId="{9E87DA7F-A971-4F73-B660-C7EAA6CE99DD}" srcId="{FFCB7098-D3E2-4611-86E9-C063DF07AF7B}" destId="{06D5DA12-C8FC-4CBB-B19D-38E860793B95}" srcOrd="1" destOrd="0" parTransId="{F2AAF7D4-ABCA-48C8-9FD9-4D398984C933}" sibTransId="{41E2AB3F-5E65-4EFB-A30A-B18F3732F892}"/>
    <dgm:cxn modelId="{746A5381-B917-4575-9982-168CCE6C5F1B}" type="presOf" srcId="{A0EA4EC3-300B-4C2D-B2A5-BEE8E2A40584}" destId="{56FEE538-9610-4865-85E7-E582ACEF939E}" srcOrd="0" destOrd="0" presId="urn:microsoft.com/office/officeart/2005/8/layout/vList5"/>
    <dgm:cxn modelId="{4874A488-1585-44E8-BF49-29C5B0B8EFC8}" srcId="{CB45C730-E844-48E1-9219-14C74F7E8AD0}" destId="{0929EF40-CDE4-459E-9FF7-61DA62377FAC}" srcOrd="1" destOrd="0" parTransId="{B35DA76A-FE7A-44EA-B1EF-EB3A60AF26A7}" sibTransId="{61CD329E-90AB-4A7B-90FD-C650CB1EECDD}"/>
    <dgm:cxn modelId="{28B1758E-E653-4E14-A3BC-71211FF94D65}" srcId="{9043921B-7C45-4912-90BF-93178A62C874}" destId="{A0EA4EC3-300B-4C2D-B2A5-BEE8E2A40584}" srcOrd="3" destOrd="0" parTransId="{46E1D97A-624F-4E3E-BD1F-86D850957EFE}" sibTransId="{45A06E47-200C-4F1B-8B6E-B41FD2701421}"/>
    <dgm:cxn modelId="{8437BF8E-092C-49DE-BA3C-B9E18759679C}" type="presOf" srcId="{FEE11758-B42A-4BAF-B440-BBBC00ADE6EF}" destId="{F8F70C36-1475-4FF9-A9E5-A99E1A7F68F9}" srcOrd="0" destOrd="2" presId="urn:microsoft.com/office/officeart/2005/8/layout/vList5"/>
    <dgm:cxn modelId="{82E3BD94-1D37-43AA-AF23-3899EE29C343}" srcId="{A0EA4EC3-300B-4C2D-B2A5-BEE8E2A40584}" destId="{6CDB39D4-05E5-49F8-9F13-3B8F0E78BC4B}" srcOrd="2" destOrd="0" parTransId="{712E14EC-7535-416E-AD8E-B1EB1D6B92F2}" sibTransId="{040DB191-B44D-494A-8601-2AC4BED903B5}"/>
    <dgm:cxn modelId="{D4127D9C-630B-4DB5-8D37-593E2B80FCA1}" type="presOf" srcId="{0929EF40-CDE4-459E-9FF7-61DA62377FAC}" destId="{6B20B09E-31BB-4FAF-AD4B-9953ED668468}" srcOrd="0" destOrd="1" presId="urn:microsoft.com/office/officeart/2005/8/layout/vList5"/>
    <dgm:cxn modelId="{B441C69C-08F9-40B0-AF71-5CF9E192D063}" type="presOf" srcId="{CB45C730-E844-48E1-9219-14C74F7E8AD0}" destId="{2A9ECF72-B3EE-4848-A929-FAC00C0E5B52}" srcOrd="0" destOrd="0" presId="urn:microsoft.com/office/officeart/2005/8/layout/vList5"/>
    <dgm:cxn modelId="{AE035F9E-9633-4F51-B31D-DE64A0D1C075}" srcId="{FFCB7098-D3E2-4611-86E9-C063DF07AF7B}" destId="{FEE11758-B42A-4BAF-B440-BBBC00ADE6EF}" srcOrd="2" destOrd="0" parTransId="{0046CC50-2272-44EC-9A68-413A4994B783}" sibTransId="{24565B05-EFAC-4DA7-A882-6918C36BD0C9}"/>
    <dgm:cxn modelId="{91BB0EA3-F2C6-4C4E-9752-3413E3FA84B2}" srcId="{CB45C730-E844-48E1-9219-14C74F7E8AD0}" destId="{780D9A67-F6F2-4D37-B1E4-89FE5FAE72CA}" srcOrd="0" destOrd="0" parTransId="{A53D5376-2C33-4906-A104-A7749FA0E5D4}" sibTransId="{100D48A1-83F5-43D4-979A-02E55215BE82}"/>
    <dgm:cxn modelId="{141430AC-7543-4A13-AFAA-B1B84547B352}" type="presOf" srcId="{A30BA272-4A24-4F5A-A88E-934AAE66A310}" destId="{E2D5187C-8701-4B09-8940-C63ED248AC8A}" srcOrd="0" destOrd="0" presId="urn:microsoft.com/office/officeart/2005/8/layout/vList5"/>
    <dgm:cxn modelId="{AC9FBEAF-984F-4923-96D3-3890BE58B8BD}" type="presOf" srcId="{9043921B-7C45-4912-90BF-93178A62C874}" destId="{BAAE0D86-17DD-462D-826A-F406F0F66532}" srcOrd="0" destOrd="0" presId="urn:microsoft.com/office/officeart/2005/8/layout/vList5"/>
    <dgm:cxn modelId="{133C28D2-D1B7-42C1-9D6E-D9FA07D1DD05}" srcId="{9043921B-7C45-4912-90BF-93178A62C874}" destId="{CB45C730-E844-48E1-9219-14C74F7E8AD0}" srcOrd="2" destOrd="0" parTransId="{AD511489-84E1-476C-99D1-56FD9762CB56}" sibTransId="{7A8BFB1D-8DF3-408F-A523-C2A1C2642948}"/>
    <dgm:cxn modelId="{224245D5-76CB-4591-9294-E900CE0E3263}" type="presOf" srcId="{21713513-169A-49B5-89A7-D98E4CD017CD}" destId="{F8F70C36-1475-4FF9-A9E5-A99E1A7F68F9}" srcOrd="0" destOrd="0" presId="urn:microsoft.com/office/officeart/2005/8/layout/vList5"/>
    <dgm:cxn modelId="{C1BBD4EE-623E-4535-9DF1-149625995F06}" type="presOf" srcId="{6CDB39D4-05E5-49F8-9F13-3B8F0E78BC4B}" destId="{5A1CCC48-B95E-404D-A00E-89E50A62EA50}" srcOrd="0" destOrd="2" presId="urn:microsoft.com/office/officeart/2005/8/layout/vList5"/>
    <dgm:cxn modelId="{3C00F945-2472-483E-A6F0-D5E0FC37C78B}" type="presParOf" srcId="{BAAE0D86-17DD-462D-826A-F406F0F66532}" destId="{6A3E5CE7-6CE4-42BE-B18B-8C0DE0C6A774}" srcOrd="0" destOrd="0" presId="urn:microsoft.com/office/officeart/2005/8/layout/vList5"/>
    <dgm:cxn modelId="{B92B7940-CA21-497B-BDA1-BAD5919C7E90}" type="presParOf" srcId="{6A3E5CE7-6CE4-42BE-B18B-8C0DE0C6A774}" destId="{6981005D-9ED8-4F87-BD5A-37D281793026}" srcOrd="0" destOrd="0" presId="urn:microsoft.com/office/officeart/2005/8/layout/vList5"/>
    <dgm:cxn modelId="{D8F5BBD1-029D-40F9-94C3-45F4C7A1C0A0}" type="presParOf" srcId="{6A3E5CE7-6CE4-42BE-B18B-8C0DE0C6A774}" destId="{E2D5187C-8701-4B09-8940-C63ED248AC8A}" srcOrd="1" destOrd="0" presId="urn:microsoft.com/office/officeart/2005/8/layout/vList5"/>
    <dgm:cxn modelId="{1DA02626-5CAC-4F49-A552-A581B912E184}" type="presParOf" srcId="{BAAE0D86-17DD-462D-826A-F406F0F66532}" destId="{B03AA4C4-5274-49CC-A8F0-768104441D68}" srcOrd="1" destOrd="0" presId="urn:microsoft.com/office/officeart/2005/8/layout/vList5"/>
    <dgm:cxn modelId="{BC0BC261-EBA3-4AAD-85E4-CFDB9DCC30CD}" type="presParOf" srcId="{BAAE0D86-17DD-462D-826A-F406F0F66532}" destId="{18E3F84C-E1F0-473D-BBCC-C95A0336AAA7}" srcOrd="2" destOrd="0" presId="urn:microsoft.com/office/officeart/2005/8/layout/vList5"/>
    <dgm:cxn modelId="{47A4DA7F-33D0-4C1B-AEC6-931565BB85B0}" type="presParOf" srcId="{18E3F84C-E1F0-473D-BBCC-C95A0336AAA7}" destId="{CEC490FB-098A-412D-9A68-C0BC5B6AB5EB}" srcOrd="0" destOrd="0" presId="urn:microsoft.com/office/officeart/2005/8/layout/vList5"/>
    <dgm:cxn modelId="{7D84FE48-2E00-484D-8423-B51B7621E70B}" type="presParOf" srcId="{18E3F84C-E1F0-473D-BBCC-C95A0336AAA7}" destId="{F8F70C36-1475-4FF9-A9E5-A99E1A7F68F9}" srcOrd="1" destOrd="0" presId="urn:microsoft.com/office/officeart/2005/8/layout/vList5"/>
    <dgm:cxn modelId="{A5C75A8F-1B5D-476F-8E39-894C0E3DE833}" type="presParOf" srcId="{BAAE0D86-17DD-462D-826A-F406F0F66532}" destId="{8869C507-4415-4290-8861-CB84681C518A}" srcOrd="3" destOrd="0" presId="urn:microsoft.com/office/officeart/2005/8/layout/vList5"/>
    <dgm:cxn modelId="{0A323CAB-7569-4E9D-94D9-88CC3B57C394}" type="presParOf" srcId="{BAAE0D86-17DD-462D-826A-F406F0F66532}" destId="{6FBF48F8-945D-4DD6-90F6-144197C31E4A}" srcOrd="4" destOrd="0" presId="urn:microsoft.com/office/officeart/2005/8/layout/vList5"/>
    <dgm:cxn modelId="{ADE09290-5FA6-4BA0-9DE7-EE142335C1EB}" type="presParOf" srcId="{6FBF48F8-945D-4DD6-90F6-144197C31E4A}" destId="{2A9ECF72-B3EE-4848-A929-FAC00C0E5B52}" srcOrd="0" destOrd="0" presId="urn:microsoft.com/office/officeart/2005/8/layout/vList5"/>
    <dgm:cxn modelId="{974694C2-A9B6-4D54-A4B4-0EAE6BA22096}" type="presParOf" srcId="{6FBF48F8-945D-4DD6-90F6-144197C31E4A}" destId="{6B20B09E-31BB-4FAF-AD4B-9953ED668468}" srcOrd="1" destOrd="0" presId="urn:microsoft.com/office/officeart/2005/8/layout/vList5"/>
    <dgm:cxn modelId="{F7007D4F-33A1-4B92-8EA8-AA29D65E6735}" type="presParOf" srcId="{BAAE0D86-17DD-462D-826A-F406F0F66532}" destId="{3F8625D0-E762-4C7C-8B92-E35A589EEA65}" srcOrd="5" destOrd="0" presId="urn:microsoft.com/office/officeart/2005/8/layout/vList5"/>
    <dgm:cxn modelId="{37FD1D42-35D5-4CD8-83A6-457C5A66CC6A}" type="presParOf" srcId="{BAAE0D86-17DD-462D-826A-F406F0F66532}" destId="{7AB1E002-C2EF-4AC6-903C-137C40FDE059}" srcOrd="6" destOrd="0" presId="urn:microsoft.com/office/officeart/2005/8/layout/vList5"/>
    <dgm:cxn modelId="{C0357248-BC54-4D58-954D-CCF6A8AD61F6}" type="presParOf" srcId="{7AB1E002-C2EF-4AC6-903C-137C40FDE059}" destId="{56FEE538-9610-4865-85E7-E582ACEF939E}" srcOrd="0" destOrd="0" presId="urn:microsoft.com/office/officeart/2005/8/layout/vList5"/>
    <dgm:cxn modelId="{4D81118B-497E-46A7-B79B-C5114F9A2345}" type="presParOf" srcId="{7AB1E002-C2EF-4AC6-903C-137C40FDE059}" destId="{5A1CCC48-B95E-404D-A00E-89E50A62EA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2E853C-18DB-41E6-8B18-57BFCB6BAA1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3CBEB5C1-BCD2-48D4-A542-8C8FC42A69FF}">
      <dgm:prSet phldrT="[Text]"/>
      <dgm:spPr/>
      <dgm:t>
        <a:bodyPr/>
        <a:lstStyle/>
        <a:p>
          <a:pPr>
            <a:buFont typeface="+mj-lt"/>
            <a:buNone/>
          </a:pPr>
          <a:r>
            <a:rPr lang="en-US" b="1" dirty="0"/>
            <a:t>Public Education, Outreach, and Involvement</a:t>
          </a:r>
        </a:p>
      </dgm:t>
    </dgm:pt>
    <dgm:pt modelId="{3C62499D-76D9-4C1C-8B41-D33320CCD147}" type="parTrans" cxnId="{F1399D94-19A9-44D0-8448-87C883E88188}">
      <dgm:prSet/>
      <dgm:spPr/>
      <dgm:t>
        <a:bodyPr/>
        <a:lstStyle/>
        <a:p>
          <a:endParaRPr lang="en-US"/>
        </a:p>
      </dgm:t>
    </dgm:pt>
    <dgm:pt modelId="{649FEEB3-6666-4D29-8140-2773A1AAAECA}" type="sibTrans" cxnId="{F1399D94-19A9-44D0-8448-87C883E88188}">
      <dgm:prSet/>
      <dgm:spPr/>
      <dgm:t>
        <a:bodyPr/>
        <a:lstStyle/>
        <a:p>
          <a:endParaRPr lang="en-US"/>
        </a:p>
      </dgm:t>
    </dgm:pt>
    <dgm:pt modelId="{2862005B-C1E7-4BFA-B644-65A65915B81C}">
      <dgm:prSet/>
      <dgm:spPr/>
      <dgm:t>
        <a:bodyPr/>
        <a:lstStyle/>
        <a:p>
          <a:r>
            <a:rPr lang="en-US" b="1" dirty="0"/>
            <a:t>Illicit Discharge Detection and Elimination</a:t>
          </a:r>
        </a:p>
      </dgm:t>
    </dgm:pt>
    <dgm:pt modelId="{CB275391-CC52-4C7E-AB6C-B1ABA5DA3B98}" type="parTrans" cxnId="{024A0C4D-DF70-40B5-B69C-24FA98665A31}">
      <dgm:prSet/>
      <dgm:spPr/>
      <dgm:t>
        <a:bodyPr/>
        <a:lstStyle/>
        <a:p>
          <a:endParaRPr lang="en-US"/>
        </a:p>
      </dgm:t>
    </dgm:pt>
    <dgm:pt modelId="{7D19ABA7-1505-4B0F-A840-F834CDB2134A}" type="sibTrans" cxnId="{024A0C4D-DF70-40B5-B69C-24FA98665A31}">
      <dgm:prSet/>
      <dgm:spPr/>
      <dgm:t>
        <a:bodyPr/>
        <a:lstStyle/>
        <a:p>
          <a:endParaRPr lang="en-US"/>
        </a:p>
      </dgm:t>
    </dgm:pt>
    <dgm:pt modelId="{39CBD617-CFD1-4BB6-AB44-9E46917B1906}">
      <dgm:prSet/>
      <dgm:spPr/>
      <dgm:t>
        <a:bodyPr/>
        <a:lstStyle/>
        <a:p>
          <a:r>
            <a:rPr lang="en-US" b="1" dirty="0"/>
            <a:t>Construction Site Stormwater Runoff Control</a:t>
          </a:r>
        </a:p>
      </dgm:t>
    </dgm:pt>
    <dgm:pt modelId="{0C59D2E7-8706-456D-810A-25648914E7B4}" type="parTrans" cxnId="{553BBDBD-C2BE-43C1-8846-ED4018E9878C}">
      <dgm:prSet/>
      <dgm:spPr/>
      <dgm:t>
        <a:bodyPr/>
        <a:lstStyle/>
        <a:p>
          <a:endParaRPr lang="en-US"/>
        </a:p>
      </dgm:t>
    </dgm:pt>
    <dgm:pt modelId="{659DBF89-9876-484B-8948-31556694D12B}" type="sibTrans" cxnId="{553BBDBD-C2BE-43C1-8846-ED4018E9878C}">
      <dgm:prSet/>
      <dgm:spPr/>
      <dgm:t>
        <a:bodyPr/>
        <a:lstStyle/>
        <a:p>
          <a:endParaRPr lang="en-US"/>
        </a:p>
      </dgm:t>
    </dgm:pt>
    <dgm:pt modelId="{8FDA8609-A21C-45CD-B663-0BDBAEFC9F78}">
      <dgm:prSet/>
      <dgm:spPr/>
      <dgm:t>
        <a:bodyPr/>
        <a:lstStyle/>
        <a:p>
          <a:r>
            <a:rPr lang="en-US" b="1" dirty="0"/>
            <a:t>Post-Construction Stormwater Management in New Development and Redevelopment</a:t>
          </a:r>
        </a:p>
      </dgm:t>
    </dgm:pt>
    <dgm:pt modelId="{31F4B967-0970-4318-AD23-19B1805CA05A}" type="parTrans" cxnId="{CB8BFCED-E7DE-4412-B967-688AE1EAFD24}">
      <dgm:prSet/>
      <dgm:spPr/>
      <dgm:t>
        <a:bodyPr/>
        <a:lstStyle/>
        <a:p>
          <a:endParaRPr lang="en-US"/>
        </a:p>
      </dgm:t>
    </dgm:pt>
    <dgm:pt modelId="{E9F13CD2-0496-4359-80D6-BB928C312A89}" type="sibTrans" cxnId="{CB8BFCED-E7DE-4412-B967-688AE1EAFD24}">
      <dgm:prSet/>
      <dgm:spPr/>
      <dgm:t>
        <a:bodyPr/>
        <a:lstStyle/>
        <a:p>
          <a:endParaRPr lang="en-US"/>
        </a:p>
      </dgm:t>
    </dgm:pt>
    <dgm:pt modelId="{B2DB2F81-08C8-4413-84F6-D2B792DF27A6}">
      <dgm:prSet/>
      <dgm:spPr/>
      <dgm:t>
        <a:bodyPr/>
        <a:lstStyle/>
        <a:p>
          <a:r>
            <a:rPr lang="en-US" b="1" dirty="0"/>
            <a:t>Pollution Prevention and Good Housekeeping Operations</a:t>
          </a:r>
        </a:p>
      </dgm:t>
    </dgm:pt>
    <dgm:pt modelId="{861E9AB2-870E-4C1C-9573-2A4C9D39F611}" type="parTrans" cxnId="{01876000-200A-4CBE-A043-B5A069E829BC}">
      <dgm:prSet/>
      <dgm:spPr/>
      <dgm:t>
        <a:bodyPr/>
        <a:lstStyle/>
        <a:p>
          <a:endParaRPr lang="en-US"/>
        </a:p>
      </dgm:t>
    </dgm:pt>
    <dgm:pt modelId="{5CB1F337-20F1-46EA-A328-C8C6FE93A2BC}" type="sibTrans" cxnId="{01876000-200A-4CBE-A043-B5A069E829BC}">
      <dgm:prSet/>
      <dgm:spPr/>
      <dgm:t>
        <a:bodyPr/>
        <a:lstStyle/>
        <a:p>
          <a:endParaRPr lang="en-US"/>
        </a:p>
      </dgm:t>
    </dgm:pt>
    <dgm:pt modelId="{5C9686AD-2ED0-43B1-99FD-44B7A8A0E0FD}">
      <dgm:prSet/>
      <dgm:spPr/>
      <dgm:t>
        <a:bodyPr/>
        <a:lstStyle/>
        <a:p>
          <a:r>
            <a:rPr lang="en-US" b="1" dirty="0"/>
            <a:t>Industrial Stormwater Sources</a:t>
          </a:r>
        </a:p>
      </dgm:t>
    </dgm:pt>
    <dgm:pt modelId="{60B23DD6-E1AE-436B-A50F-FFD4D965A87D}" type="parTrans" cxnId="{6FE8A7C1-DAEE-40E8-97B3-C3976A56C675}">
      <dgm:prSet/>
      <dgm:spPr/>
      <dgm:t>
        <a:bodyPr/>
        <a:lstStyle/>
        <a:p>
          <a:endParaRPr lang="en-US"/>
        </a:p>
      </dgm:t>
    </dgm:pt>
    <dgm:pt modelId="{5425144B-2F23-45EC-AE44-F4123B031CCD}" type="sibTrans" cxnId="{6FE8A7C1-DAEE-40E8-97B3-C3976A56C675}">
      <dgm:prSet/>
      <dgm:spPr/>
      <dgm:t>
        <a:bodyPr/>
        <a:lstStyle/>
        <a:p>
          <a:endParaRPr lang="en-US"/>
        </a:p>
      </dgm:t>
    </dgm:pt>
    <dgm:pt modelId="{F006894F-AAFA-45E6-BABB-447629DCD69C}">
      <dgm:prSet/>
      <dgm:spPr/>
      <dgm:t>
        <a:bodyPr/>
        <a:lstStyle/>
        <a:p>
          <a:r>
            <a:rPr lang="en-US" b="1" dirty="0"/>
            <a:t>Optional: Authorization for Construction Activities where the Small MS4 is the Site Operator</a:t>
          </a:r>
        </a:p>
      </dgm:t>
    </dgm:pt>
    <dgm:pt modelId="{308DB626-7DD0-437F-BA20-E21082EE8783}" type="parTrans" cxnId="{18BE3ECE-AB94-490B-83AB-96AE95D9A28F}">
      <dgm:prSet/>
      <dgm:spPr/>
      <dgm:t>
        <a:bodyPr/>
        <a:lstStyle/>
        <a:p>
          <a:endParaRPr lang="en-US"/>
        </a:p>
      </dgm:t>
    </dgm:pt>
    <dgm:pt modelId="{3465AC7B-6B72-4606-888B-2B347CE8E3D6}" type="sibTrans" cxnId="{18BE3ECE-AB94-490B-83AB-96AE95D9A28F}">
      <dgm:prSet/>
      <dgm:spPr/>
      <dgm:t>
        <a:bodyPr/>
        <a:lstStyle/>
        <a:p>
          <a:endParaRPr lang="en-US"/>
        </a:p>
      </dgm:t>
    </dgm:pt>
    <dgm:pt modelId="{2118C50B-AD31-4486-97B0-AF7E64E8BFBA}" type="pres">
      <dgm:prSet presAssocID="{0B2E853C-18DB-41E6-8B18-57BFCB6BAA11}" presName="Name0" presStyleCnt="0">
        <dgm:presLayoutVars>
          <dgm:dir/>
          <dgm:resizeHandles val="exact"/>
        </dgm:presLayoutVars>
      </dgm:prSet>
      <dgm:spPr/>
    </dgm:pt>
    <dgm:pt modelId="{45078F58-9FE9-47A2-9E10-26B417E7F8FD}" type="pres">
      <dgm:prSet presAssocID="{3CBEB5C1-BCD2-48D4-A542-8C8FC42A69FF}" presName="composite" presStyleCnt="0"/>
      <dgm:spPr/>
    </dgm:pt>
    <dgm:pt modelId="{9CC133BF-D3F1-48E0-9E46-F619F06CDFC0}" type="pres">
      <dgm:prSet presAssocID="{3CBEB5C1-BCD2-48D4-A542-8C8FC42A69FF}" presName="rect1" presStyleLbl="trAlignAcc1" presStyleIdx="0" presStyleCnt="7">
        <dgm:presLayoutVars>
          <dgm:bulletEnabled val="1"/>
        </dgm:presLayoutVars>
      </dgm:prSet>
      <dgm:spPr/>
    </dgm:pt>
    <dgm:pt modelId="{20777442-9FD9-4FAE-A4A5-BD610B15F2E3}" type="pres">
      <dgm:prSet presAssocID="{3CBEB5C1-BCD2-48D4-A542-8C8FC42A69FF}" presName="rect2"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dge 1 with solid fill"/>
        </a:ext>
      </dgm:extLst>
    </dgm:pt>
    <dgm:pt modelId="{753E34DE-D6EE-4857-8F19-4BFE425B9AD8}" type="pres">
      <dgm:prSet presAssocID="{649FEEB3-6666-4D29-8140-2773A1AAAECA}" presName="sibTrans" presStyleCnt="0"/>
      <dgm:spPr/>
    </dgm:pt>
    <dgm:pt modelId="{D5A96EC0-57DB-425A-BD8A-21A5867BA37C}" type="pres">
      <dgm:prSet presAssocID="{2862005B-C1E7-4BFA-B644-65A65915B81C}" presName="composite" presStyleCnt="0"/>
      <dgm:spPr/>
    </dgm:pt>
    <dgm:pt modelId="{E23A10DA-1435-4853-B623-13DB6126A450}" type="pres">
      <dgm:prSet presAssocID="{2862005B-C1E7-4BFA-B644-65A65915B81C}" presName="rect1" presStyleLbl="trAlignAcc1" presStyleIdx="1" presStyleCnt="7">
        <dgm:presLayoutVars>
          <dgm:bulletEnabled val="1"/>
        </dgm:presLayoutVars>
      </dgm:prSet>
      <dgm:spPr/>
    </dgm:pt>
    <dgm:pt modelId="{5320FDD9-D358-48CA-B635-8106B129074D}" type="pres">
      <dgm:prSet presAssocID="{2862005B-C1E7-4BFA-B644-65A65915B81C}" presName="rect2"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5901E8F8-22DD-43F5-B732-BE471867C0B2}" type="pres">
      <dgm:prSet presAssocID="{7D19ABA7-1505-4B0F-A840-F834CDB2134A}" presName="sibTrans" presStyleCnt="0"/>
      <dgm:spPr/>
    </dgm:pt>
    <dgm:pt modelId="{6D9F8D7B-47B9-42D4-95C8-76F233E9DED2}" type="pres">
      <dgm:prSet presAssocID="{39CBD617-CFD1-4BB6-AB44-9E46917B1906}" presName="composite" presStyleCnt="0"/>
      <dgm:spPr/>
    </dgm:pt>
    <dgm:pt modelId="{D1883D5F-FEE5-4784-854E-EA0DCA7E3DA5}" type="pres">
      <dgm:prSet presAssocID="{39CBD617-CFD1-4BB6-AB44-9E46917B1906}" presName="rect1" presStyleLbl="trAlignAcc1" presStyleIdx="2" presStyleCnt="7">
        <dgm:presLayoutVars>
          <dgm:bulletEnabled val="1"/>
        </dgm:presLayoutVars>
      </dgm:prSet>
      <dgm:spPr/>
    </dgm:pt>
    <dgm:pt modelId="{B95503E0-C3DA-46C3-A547-0C5EBEB02E52}" type="pres">
      <dgm:prSet presAssocID="{39CBD617-CFD1-4BB6-AB44-9E46917B1906}" presName="rect2"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7EC92F9A-FD35-4432-A1FF-8FC8C2595B41}" type="pres">
      <dgm:prSet presAssocID="{659DBF89-9876-484B-8948-31556694D12B}" presName="sibTrans" presStyleCnt="0"/>
      <dgm:spPr/>
    </dgm:pt>
    <dgm:pt modelId="{A04D3285-943C-43EF-AF93-9EF4D0FA3B57}" type="pres">
      <dgm:prSet presAssocID="{8FDA8609-A21C-45CD-B663-0BDBAEFC9F78}" presName="composite" presStyleCnt="0"/>
      <dgm:spPr/>
    </dgm:pt>
    <dgm:pt modelId="{AA7A0A31-C8B4-4E89-ADB8-684AFFDB9450}" type="pres">
      <dgm:prSet presAssocID="{8FDA8609-A21C-45CD-B663-0BDBAEFC9F78}" presName="rect1" presStyleLbl="trAlignAcc1" presStyleIdx="3" presStyleCnt="7">
        <dgm:presLayoutVars>
          <dgm:bulletEnabled val="1"/>
        </dgm:presLayoutVars>
      </dgm:prSet>
      <dgm:spPr/>
    </dgm:pt>
    <dgm:pt modelId="{5F52A67F-3781-4520-A5B7-C1DF4BB86F49}" type="pres">
      <dgm:prSet presAssocID="{8FDA8609-A21C-45CD-B663-0BDBAEFC9F78}" presName="rect2"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CD9D46D8-D4B4-4A99-ACF6-193BA7B7EA2F}" type="pres">
      <dgm:prSet presAssocID="{E9F13CD2-0496-4359-80D6-BB928C312A89}" presName="sibTrans" presStyleCnt="0"/>
      <dgm:spPr/>
    </dgm:pt>
    <dgm:pt modelId="{50992218-2FB7-4E21-BFCB-A10A2177A418}" type="pres">
      <dgm:prSet presAssocID="{B2DB2F81-08C8-4413-84F6-D2B792DF27A6}" presName="composite" presStyleCnt="0"/>
      <dgm:spPr/>
    </dgm:pt>
    <dgm:pt modelId="{32EAE7EB-C35D-42EF-BB9B-4987CAD045AB}" type="pres">
      <dgm:prSet presAssocID="{B2DB2F81-08C8-4413-84F6-D2B792DF27A6}" presName="rect1" presStyleLbl="trAlignAcc1" presStyleIdx="4" presStyleCnt="7">
        <dgm:presLayoutVars>
          <dgm:bulletEnabled val="1"/>
        </dgm:presLayoutVars>
      </dgm:prSet>
      <dgm:spPr/>
    </dgm:pt>
    <dgm:pt modelId="{0124FC5A-44E0-4B8C-9609-48EB8C73B2E6}" type="pres">
      <dgm:prSet presAssocID="{B2DB2F81-08C8-4413-84F6-D2B792DF27A6}" presName="rect2"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6194CA05-7FA9-4C3B-A678-D8277476A8CE}" type="pres">
      <dgm:prSet presAssocID="{5CB1F337-20F1-46EA-A328-C8C6FE93A2BC}" presName="sibTrans" presStyleCnt="0"/>
      <dgm:spPr/>
    </dgm:pt>
    <dgm:pt modelId="{13F8D8FD-52F6-40F4-8922-56560D0F3310}" type="pres">
      <dgm:prSet presAssocID="{5C9686AD-2ED0-43B1-99FD-44B7A8A0E0FD}" presName="composite" presStyleCnt="0"/>
      <dgm:spPr/>
    </dgm:pt>
    <dgm:pt modelId="{5511285B-7A3D-4D8D-8811-65811F6879F3}" type="pres">
      <dgm:prSet presAssocID="{5C9686AD-2ED0-43B1-99FD-44B7A8A0E0FD}" presName="rect1" presStyleLbl="trAlignAcc1" presStyleIdx="5" presStyleCnt="7">
        <dgm:presLayoutVars>
          <dgm:bulletEnabled val="1"/>
        </dgm:presLayoutVars>
      </dgm:prSet>
      <dgm:spPr/>
    </dgm:pt>
    <dgm:pt modelId="{0E6B0317-AC1F-4B6F-A2DF-5F6A1C018559}" type="pres">
      <dgm:prSet presAssocID="{5C9686AD-2ED0-43B1-99FD-44B7A8A0E0FD}" presName="rect2"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 modelId="{8082DA15-7279-4368-B90B-AABFEBD0AEC4}" type="pres">
      <dgm:prSet presAssocID="{5425144B-2F23-45EC-AE44-F4123B031CCD}" presName="sibTrans" presStyleCnt="0"/>
      <dgm:spPr/>
    </dgm:pt>
    <dgm:pt modelId="{1F33D4A5-38E9-4B48-ADF3-0DE60A4322BE}" type="pres">
      <dgm:prSet presAssocID="{F006894F-AAFA-45E6-BABB-447629DCD69C}" presName="composite" presStyleCnt="0"/>
      <dgm:spPr/>
    </dgm:pt>
    <dgm:pt modelId="{053CA716-F1FC-4E8D-A007-4D947E606868}" type="pres">
      <dgm:prSet presAssocID="{F006894F-AAFA-45E6-BABB-447629DCD69C}" presName="rect1" presStyleLbl="trAlignAcc1" presStyleIdx="6" presStyleCnt="7">
        <dgm:presLayoutVars>
          <dgm:bulletEnabled val="1"/>
        </dgm:presLayoutVars>
      </dgm:prSet>
      <dgm:spPr/>
    </dgm:pt>
    <dgm:pt modelId="{454FFF86-A705-4A78-98E6-7A0AA6867B0B}" type="pres">
      <dgm:prSet presAssocID="{F006894F-AAFA-45E6-BABB-447629DCD69C}" presName="rect2"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Badge 7 with solid fill"/>
        </a:ext>
      </dgm:extLst>
    </dgm:pt>
  </dgm:ptLst>
  <dgm:cxnLst>
    <dgm:cxn modelId="{01876000-200A-4CBE-A043-B5A069E829BC}" srcId="{0B2E853C-18DB-41E6-8B18-57BFCB6BAA11}" destId="{B2DB2F81-08C8-4413-84F6-D2B792DF27A6}" srcOrd="4" destOrd="0" parTransId="{861E9AB2-870E-4C1C-9573-2A4C9D39F611}" sibTransId="{5CB1F337-20F1-46EA-A328-C8C6FE93A2BC}"/>
    <dgm:cxn modelId="{26575A1A-EEE0-4E5E-9CCC-0FCDE22DC67B}" type="presOf" srcId="{39CBD617-CFD1-4BB6-AB44-9E46917B1906}" destId="{D1883D5F-FEE5-4784-854E-EA0DCA7E3DA5}" srcOrd="0" destOrd="0" presId="urn:microsoft.com/office/officeart/2008/layout/PictureStrips"/>
    <dgm:cxn modelId="{7D3FB11C-6217-48AF-A6D4-D29FD0CC381E}" type="presOf" srcId="{0B2E853C-18DB-41E6-8B18-57BFCB6BAA11}" destId="{2118C50B-AD31-4486-97B0-AF7E64E8BFBA}" srcOrd="0" destOrd="0" presId="urn:microsoft.com/office/officeart/2008/layout/PictureStrips"/>
    <dgm:cxn modelId="{1018BB67-2815-4840-BF31-7E8CF362E7C2}" type="presOf" srcId="{3CBEB5C1-BCD2-48D4-A542-8C8FC42A69FF}" destId="{9CC133BF-D3F1-48E0-9E46-F619F06CDFC0}" srcOrd="0" destOrd="0" presId="urn:microsoft.com/office/officeart/2008/layout/PictureStrips"/>
    <dgm:cxn modelId="{024A0C4D-DF70-40B5-B69C-24FA98665A31}" srcId="{0B2E853C-18DB-41E6-8B18-57BFCB6BAA11}" destId="{2862005B-C1E7-4BFA-B644-65A65915B81C}" srcOrd="1" destOrd="0" parTransId="{CB275391-CC52-4C7E-AB6C-B1ABA5DA3B98}" sibTransId="{7D19ABA7-1505-4B0F-A840-F834CDB2134A}"/>
    <dgm:cxn modelId="{CEF3B47A-EA84-415B-A63F-2FE90B9E90B2}" type="presOf" srcId="{F006894F-AAFA-45E6-BABB-447629DCD69C}" destId="{053CA716-F1FC-4E8D-A007-4D947E606868}" srcOrd="0" destOrd="0" presId="urn:microsoft.com/office/officeart/2008/layout/PictureStrips"/>
    <dgm:cxn modelId="{B673BB92-FF2F-4B89-868B-76EFF6A5DAC0}" type="presOf" srcId="{2862005B-C1E7-4BFA-B644-65A65915B81C}" destId="{E23A10DA-1435-4853-B623-13DB6126A450}" srcOrd="0" destOrd="0" presId="urn:microsoft.com/office/officeart/2008/layout/PictureStrips"/>
    <dgm:cxn modelId="{F1399D94-19A9-44D0-8448-87C883E88188}" srcId="{0B2E853C-18DB-41E6-8B18-57BFCB6BAA11}" destId="{3CBEB5C1-BCD2-48D4-A542-8C8FC42A69FF}" srcOrd="0" destOrd="0" parTransId="{3C62499D-76D9-4C1C-8B41-D33320CCD147}" sibTransId="{649FEEB3-6666-4D29-8140-2773A1AAAECA}"/>
    <dgm:cxn modelId="{553BBDBD-C2BE-43C1-8846-ED4018E9878C}" srcId="{0B2E853C-18DB-41E6-8B18-57BFCB6BAA11}" destId="{39CBD617-CFD1-4BB6-AB44-9E46917B1906}" srcOrd="2" destOrd="0" parTransId="{0C59D2E7-8706-456D-810A-25648914E7B4}" sibTransId="{659DBF89-9876-484B-8948-31556694D12B}"/>
    <dgm:cxn modelId="{6FE8A7C1-DAEE-40E8-97B3-C3976A56C675}" srcId="{0B2E853C-18DB-41E6-8B18-57BFCB6BAA11}" destId="{5C9686AD-2ED0-43B1-99FD-44B7A8A0E0FD}" srcOrd="5" destOrd="0" parTransId="{60B23DD6-E1AE-436B-A50F-FFD4D965A87D}" sibTransId="{5425144B-2F23-45EC-AE44-F4123B031CCD}"/>
    <dgm:cxn modelId="{18BE3ECE-AB94-490B-83AB-96AE95D9A28F}" srcId="{0B2E853C-18DB-41E6-8B18-57BFCB6BAA11}" destId="{F006894F-AAFA-45E6-BABB-447629DCD69C}" srcOrd="6" destOrd="0" parTransId="{308DB626-7DD0-437F-BA20-E21082EE8783}" sibTransId="{3465AC7B-6B72-4606-888B-2B347CE8E3D6}"/>
    <dgm:cxn modelId="{9389C7D4-3BD6-477E-9C97-0728B4D93090}" type="presOf" srcId="{B2DB2F81-08C8-4413-84F6-D2B792DF27A6}" destId="{32EAE7EB-C35D-42EF-BB9B-4987CAD045AB}" srcOrd="0" destOrd="0" presId="urn:microsoft.com/office/officeart/2008/layout/PictureStrips"/>
    <dgm:cxn modelId="{5DAF39D9-54BD-4C1F-A7AB-679EFE183051}" type="presOf" srcId="{8FDA8609-A21C-45CD-B663-0BDBAEFC9F78}" destId="{AA7A0A31-C8B4-4E89-ADB8-684AFFDB9450}" srcOrd="0" destOrd="0" presId="urn:microsoft.com/office/officeart/2008/layout/PictureStrips"/>
    <dgm:cxn modelId="{4466A1E9-0981-4E14-975C-FC8DFA56EBFA}" type="presOf" srcId="{5C9686AD-2ED0-43B1-99FD-44B7A8A0E0FD}" destId="{5511285B-7A3D-4D8D-8811-65811F6879F3}" srcOrd="0" destOrd="0" presId="urn:microsoft.com/office/officeart/2008/layout/PictureStrips"/>
    <dgm:cxn modelId="{CB8BFCED-E7DE-4412-B967-688AE1EAFD24}" srcId="{0B2E853C-18DB-41E6-8B18-57BFCB6BAA11}" destId="{8FDA8609-A21C-45CD-B663-0BDBAEFC9F78}" srcOrd="3" destOrd="0" parTransId="{31F4B967-0970-4318-AD23-19B1805CA05A}" sibTransId="{E9F13CD2-0496-4359-80D6-BB928C312A89}"/>
    <dgm:cxn modelId="{5E1A28CF-301E-46A3-BFC7-0CFE9386B82C}" type="presParOf" srcId="{2118C50B-AD31-4486-97B0-AF7E64E8BFBA}" destId="{45078F58-9FE9-47A2-9E10-26B417E7F8FD}" srcOrd="0" destOrd="0" presId="urn:microsoft.com/office/officeart/2008/layout/PictureStrips"/>
    <dgm:cxn modelId="{F325564D-AF4F-43D1-ABB8-B1A533C791D6}" type="presParOf" srcId="{45078F58-9FE9-47A2-9E10-26B417E7F8FD}" destId="{9CC133BF-D3F1-48E0-9E46-F619F06CDFC0}" srcOrd="0" destOrd="0" presId="urn:microsoft.com/office/officeart/2008/layout/PictureStrips"/>
    <dgm:cxn modelId="{82C0777C-8C93-46F3-9683-16F2AB557C2B}" type="presParOf" srcId="{45078F58-9FE9-47A2-9E10-26B417E7F8FD}" destId="{20777442-9FD9-4FAE-A4A5-BD610B15F2E3}" srcOrd="1" destOrd="0" presId="urn:microsoft.com/office/officeart/2008/layout/PictureStrips"/>
    <dgm:cxn modelId="{C480907B-32FA-41E5-B1EA-7B9AD4C152CD}" type="presParOf" srcId="{2118C50B-AD31-4486-97B0-AF7E64E8BFBA}" destId="{753E34DE-D6EE-4857-8F19-4BFE425B9AD8}" srcOrd="1" destOrd="0" presId="urn:microsoft.com/office/officeart/2008/layout/PictureStrips"/>
    <dgm:cxn modelId="{6EFA554E-B8F2-4DFF-8C65-B62233F988BA}" type="presParOf" srcId="{2118C50B-AD31-4486-97B0-AF7E64E8BFBA}" destId="{D5A96EC0-57DB-425A-BD8A-21A5867BA37C}" srcOrd="2" destOrd="0" presId="urn:microsoft.com/office/officeart/2008/layout/PictureStrips"/>
    <dgm:cxn modelId="{B0F77D18-DF02-41A6-A912-ADB14F363FD7}" type="presParOf" srcId="{D5A96EC0-57DB-425A-BD8A-21A5867BA37C}" destId="{E23A10DA-1435-4853-B623-13DB6126A450}" srcOrd="0" destOrd="0" presId="urn:microsoft.com/office/officeart/2008/layout/PictureStrips"/>
    <dgm:cxn modelId="{1AF97EB1-58B0-4197-8CE5-DCB2BA15F39D}" type="presParOf" srcId="{D5A96EC0-57DB-425A-BD8A-21A5867BA37C}" destId="{5320FDD9-D358-48CA-B635-8106B129074D}" srcOrd="1" destOrd="0" presId="urn:microsoft.com/office/officeart/2008/layout/PictureStrips"/>
    <dgm:cxn modelId="{280EEB5C-4F26-4091-9F43-4DA93187D640}" type="presParOf" srcId="{2118C50B-AD31-4486-97B0-AF7E64E8BFBA}" destId="{5901E8F8-22DD-43F5-B732-BE471867C0B2}" srcOrd="3" destOrd="0" presId="urn:microsoft.com/office/officeart/2008/layout/PictureStrips"/>
    <dgm:cxn modelId="{8158E81A-545F-4A4F-BCBE-EEBB4B980CCD}" type="presParOf" srcId="{2118C50B-AD31-4486-97B0-AF7E64E8BFBA}" destId="{6D9F8D7B-47B9-42D4-95C8-76F233E9DED2}" srcOrd="4" destOrd="0" presId="urn:microsoft.com/office/officeart/2008/layout/PictureStrips"/>
    <dgm:cxn modelId="{5BB1D74B-768E-46C7-9FBE-21AF8F90A567}" type="presParOf" srcId="{6D9F8D7B-47B9-42D4-95C8-76F233E9DED2}" destId="{D1883D5F-FEE5-4784-854E-EA0DCA7E3DA5}" srcOrd="0" destOrd="0" presId="urn:microsoft.com/office/officeart/2008/layout/PictureStrips"/>
    <dgm:cxn modelId="{F243B8BF-1769-4BB5-9713-7BCCDE32BBA8}" type="presParOf" srcId="{6D9F8D7B-47B9-42D4-95C8-76F233E9DED2}" destId="{B95503E0-C3DA-46C3-A547-0C5EBEB02E52}" srcOrd="1" destOrd="0" presId="urn:microsoft.com/office/officeart/2008/layout/PictureStrips"/>
    <dgm:cxn modelId="{932D7B07-AA15-4502-A3E5-DA0B2752CF98}" type="presParOf" srcId="{2118C50B-AD31-4486-97B0-AF7E64E8BFBA}" destId="{7EC92F9A-FD35-4432-A1FF-8FC8C2595B41}" srcOrd="5" destOrd="0" presId="urn:microsoft.com/office/officeart/2008/layout/PictureStrips"/>
    <dgm:cxn modelId="{8C6DAB29-83B9-4C2D-B507-67ED33553E1F}" type="presParOf" srcId="{2118C50B-AD31-4486-97B0-AF7E64E8BFBA}" destId="{A04D3285-943C-43EF-AF93-9EF4D0FA3B57}" srcOrd="6" destOrd="0" presId="urn:microsoft.com/office/officeart/2008/layout/PictureStrips"/>
    <dgm:cxn modelId="{A0DE096E-8848-42CB-A794-DC4F85AACCB6}" type="presParOf" srcId="{A04D3285-943C-43EF-AF93-9EF4D0FA3B57}" destId="{AA7A0A31-C8B4-4E89-ADB8-684AFFDB9450}" srcOrd="0" destOrd="0" presId="urn:microsoft.com/office/officeart/2008/layout/PictureStrips"/>
    <dgm:cxn modelId="{C4306059-CC1B-48F1-9140-539734B0FE13}" type="presParOf" srcId="{A04D3285-943C-43EF-AF93-9EF4D0FA3B57}" destId="{5F52A67F-3781-4520-A5B7-C1DF4BB86F49}" srcOrd="1" destOrd="0" presId="urn:microsoft.com/office/officeart/2008/layout/PictureStrips"/>
    <dgm:cxn modelId="{694D8680-6607-444D-BE4A-6B708AD86289}" type="presParOf" srcId="{2118C50B-AD31-4486-97B0-AF7E64E8BFBA}" destId="{CD9D46D8-D4B4-4A99-ACF6-193BA7B7EA2F}" srcOrd="7" destOrd="0" presId="urn:microsoft.com/office/officeart/2008/layout/PictureStrips"/>
    <dgm:cxn modelId="{33412EDF-0130-43D8-A4A9-47B7AE74692E}" type="presParOf" srcId="{2118C50B-AD31-4486-97B0-AF7E64E8BFBA}" destId="{50992218-2FB7-4E21-BFCB-A10A2177A418}" srcOrd="8" destOrd="0" presId="urn:microsoft.com/office/officeart/2008/layout/PictureStrips"/>
    <dgm:cxn modelId="{24CD1D59-49AC-4891-9D64-12C2826A3152}" type="presParOf" srcId="{50992218-2FB7-4E21-BFCB-A10A2177A418}" destId="{32EAE7EB-C35D-42EF-BB9B-4987CAD045AB}" srcOrd="0" destOrd="0" presId="urn:microsoft.com/office/officeart/2008/layout/PictureStrips"/>
    <dgm:cxn modelId="{36144BF0-9152-42F1-BF20-A7A1BB19CD33}" type="presParOf" srcId="{50992218-2FB7-4E21-BFCB-A10A2177A418}" destId="{0124FC5A-44E0-4B8C-9609-48EB8C73B2E6}" srcOrd="1" destOrd="0" presId="urn:microsoft.com/office/officeart/2008/layout/PictureStrips"/>
    <dgm:cxn modelId="{A8C5D8E2-F0FA-43A1-860A-D0B766044933}" type="presParOf" srcId="{2118C50B-AD31-4486-97B0-AF7E64E8BFBA}" destId="{6194CA05-7FA9-4C3B-A678-D8277476A8CE}" srcOrd="9" destOrd="0" presId="urn:microsoft.com/office/officeart/2008/layout/PictureStrips"/>
    <dgm:cxn modelId="{F8FE5423-2B5C-45C8-991F-98B3868A9954}" type="presParOf" srcId="{2118C50B-AD31-4486-97B0-AF7E64E8BFBA}" destId="{13F8D8FD-52F6-40F4-8922-56560D0F3310}" srcOrd="10" destOrd="0" presId="urn:microsoft.com/office/officeart/2008/layout/PictureStrips"/>
    <dgm:cxn modelId="{804F0B0B-34B1-4D11-9E13-CA1964C31622}" type="presParOf" srcId="{13F8D8FD-52F6-40F4-8922-56560D0F3310}" destId="{5511285B-7A3D-4D8D-8811-65811F6879F3}" srcOrd="0" destOrd="0" presId="urn:microsoft.com/office/officeart/2008/layout/PictureStrips"/>
    <dgm:cxn modelId="{BD46F081-1328-451E-BF9B-A0FF6601B7AA}" type="presParOf" srcId="{13F8D8FD-52F6-40F4-8922-56560D0F3310}" destId="{0E6B0317-AC1F-4B6F-A2DF-5F6A1C018559}" srcOrd="1" destOrd="0" presId="urn:microsoft.com/office/officeart/2008/layout/PictureStrips"/>
    <dgm:cxn modelId="{571121DE-3814-43C1-98B0-3617B2A66BB3}" type="presParOf" srcId="{2118C50B-AD31-4486-97B0-AF7E64E8BFBA}" destId="{8082DA15-7279-4368-B90B-AABFEBD0AEC4}" srcOrd="11" destOrd="0" presId="urn:microsoft.com/office/officeart/2008/layout/PictureStrips"/>
    <dgm:cxn modelId="{788E50BF-F502-439C-8706-D0582A8EC5FC}" type="presParOf" srcId="{2118C50B-AD31-4486-97B0-AF7E64E8BFBA}" destId="{1F33D4A5-38E9-4B48-ADF3-0DE60A4322BE}" srcOrd="12" destOrd="0" presId="urn:microsoft.com/office/officeart/2008/layout/PictureStrips"/>
    <dgm:cxn modelId="{271F8297-E077-4C0C-8F5E-ACEFB4305C6A}" type="presParOf" srcId="{1F33D4A5-38E9-4B48-ADF3-0DE60A4322BE}" destId="{053CA716-F1FC-4E8D-A007-4D947E606868}" srcOrd="0" destOrd="0" presId="urn:microsoft.com/office/officeart/2008/layout/PictureStrips"/>
    <dgm:cxn modelId="{8A0A4A09-7B22-47EC-A151-93A8149C7722}" type="presParOf" srcId="{1F33D4A5-38E9-4B48-ADF3-0DE60A4322BE}" destId="{454FFF86-A705-4A78-98E6-7A0AA6867B0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A46891-9222-4138-B6EF-42640704693B}"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7CE6CED6-4CF9-4F25-A777-66CAAC1DFB0A}">
      <dgm:prSet custT="1"/>
      <dgm:spPr>
        <a:solidFill>
          <a:schemeClr val="accent1">
            <a:lumMod val="50000"/>
          </a:schemeClr>
        </a:solidFill>
      </dgm:spPr>
      <dgm:t>
        <a:bodyPr/>
        <a:lstStyle/>
        <a:p>
          <a:pPr algn="ctr"/>
          <a:r>
            <a:rPr lang="en-US" sz="2600" b="1" baseline="0" dirty="0"/>
            <a:t>MS4 Renewal Timeline</a:t>
          </a:r>
        </a:p>
      </dgm:t>
    </dgm:pt>
    <dgm:pt modelId="{30E33D67-A8CA-4BC7-9D53-41C3CDEDC39C}" type="parTrans" cxnId="{E25DE3B1-4F2C-408E-9555-B36DDF80C68C}">
      <dgm:prSet/>
      <dgm:spPr/>
      <dgm:t>
        <a:bodyPr/>
        <a:lstStyle/>
        <a:p>
          <a:pPr algn="ctr"/>
          <a:endParaRPr lang="en-US" sz="2600" baseline="0"/>
        </a:p>
      </dgm:t>
    </dgm:pt>
    <dgm:pt modelId="{D0D84BCE-EEAB-4C52-B8EA-63A934EF0514}" type="sibTrans" cxnId="{E25DE3B1-4F2C-408E-9555-B36DDF80C68C}">
      <dgm:prSet custT="1"/>
      <dgm:spPr>
        <a:solidFill>
          <a:schemeClr val="accent6">
            <a:alpha val="90000"/>
          </a:schemeClr>
        </a:solidFill>
      </dgm:spPr>
      <dgm:t>
        <a:bodyPr/>
        <a:lstStyle/>
        <a:p>
          <a:pPr algn="ctr"/>
          <a:endParaRPr lang="en-US" sz="2600" baseline="0"/>
        </a:p>
      </dgm:t>
    </dgm:pt>
    <dgm:pt modelId="{08ABD4A4-96A5-4F21-BCE2-060DD042D083}">
      <dgm:prSet custT="1"/>
      <dgm:spPr>
        <a:solidFill>
          <a:schemeClr val="accent1">
            <a:lumMod val="50000"/>
          </a:schemeClr>
        </a:solidFill>
      </dgm:spPr>
      <dgm:t>
        <a:bodyPr/>
        <a:lstStyle/>
        <a:p>
          <a:pPr algn="ctr"/>
          <a:r>
            <a:rPr lang="en-US" sz="2600" b="1" baseline="0" dirty="0"/>
            <a:t>Brief Overview of Existing Permit</a:t>
          </a:r>
        </a:p>
      </dgm:t>
    </dgm:pt>
    <dgm:pt modelId="{DD3D4E66-BF95-4D63-A70F-F6EC2D3CFE64}" type="parTrans" cxnId="{8A88CC2D-C882-4180-96A9-F4CD3D3360DF}">
      <dgm:prSet/>
      <dgm:spPr/>
      <dgm:t>
        <a:bodyPr/>
        <a:lstStyle/>
        <a:p>
          <a:pPr algn="ctr"/>
          <a:endParaRPr lang="en-US" sz="2600" baseline="0"/>
        </a:p>
      </dgm:t>
    </dgm:pt>
    <dgm:pt modelId="{C4B05A73-1F73-44D3-94E3-F641AFC1BEBB}" type="sibTrans" cxnId="{8A88CC2D-C882-4180-96A9-F4CD3D3360DF}">
      <dgm:prSet custT="1"/>
      <dgm:spPr>
        <a:solidFill>
          <a:schemeClr val="accent6">
            <a:alpha val="90000"/>
          </a:schemeClr>
        </a:solidFill>
      </dgm:spPr>
      <dgm:t>
        <a:bodyPr/>
        <a:lstStyle/>
        <a:p>
          <a:pPr algn="ctr"/>
          <a:endParaRPr lang="en-US" sz="2600" baseline="0"/>
        </a:p>
      </dgm:t>
    </dgm:pt>
    <dgm:pt modelId="{A40FB0CE-B986-4DD8-9889-B29DF6ACDD86}">
      <dgm:prSet custT="1"/>
      <dgm:spPr>
        <a:solidFill>
          <a:srgbClr val="0875C8"/>
        </a:solidFill>
      </dgm:spPr>
      <dgm:t>
        <a:bodyPr/>
        <a:lstStyle/>
        <a:p>
          <a:pPr algn="ctr"/>
          <a:r>
            <a:rPr lang="en-US" sz="2600" b="1" baseline="0" dirty="0"/>
            <a:t>Proposed Changes</a:t>
          </a:r>
        </a:p>
      </dgm:t>
    </dgm:pt>
    <dgm:pt modelId="{A11FEFD6-638A-4DF4-A5CC-DBEF2FE6A8BA}" type="parTrans" cxnId="{F9D1375A-5919-4958-8C41-0E5FB1C8617D}">
      <dgm:prSet/>
      <dgm:spPr/>
      <dgm:t>
        <a:bodyPr/>
        <a:lstStyle/>
        <a:p>
          <a:pPr algn="ctr"/>
          <a:endParaRPr lang="en-US" sz="2600" baseline="0"/>
        </a:p>
      </dgm:t>
    </dgm:pt>
    <dgm:pt modelId="{E2E8BF88-186F-427A-897D-4D4869E522E6}" type="sibTrans" cxnId="{F9D1375A-5919-4958-8C41-0E5FB1C8617D}">
      <dgm:prSet custT="1"/>
      <dgm:spPr>
        <a:solidFill>
          <a:schemeClr val="accent6">
            <a:alpha val="90000"/>
          </a:schemeClr>
        </a:solidFill>
        <a:ln>
          <a:solidFill>
            <a:schemeClr val="accent6">
              <a:alpha val="90000"/>
            </a:schemeClr>
          </a:solidFill>
        </a:ln>
      </dgm:spPr>
      <dgm:t>
        <a:bodyPr/>
        <a:lstStyle/>
        <a:p>
          <a:pPr algn="ctr"/>
          <a:endParaRPr lang="en-US" sz="2600" baseline="0"/>
        </a:p>
      </dgm:t>
    </dgm:pt>
    <dgm:pt modelId="{A712B29D-F0C1-4057-B5FE-2AF40D2A9FDF}">
      <dgm:prSet custT="1"/>
      <dgm:spPr>
        <a:solidFill>
          <a:srgbClr val="0875C8"/>
        </a:solidFill>
      </dgm:spPr>
      <dgm:t>
        <a:bodyPr/>
        <a:lstStyle/>
        <a:p>
          <a:pPr algn="ctr"/>
          <a:r>
            <a:rPr lang="en-US" sz="2600" b="1" baseline="0" dirty="0"/>
            <a:t>Stakeholder Discussion</a:t>
          </a:r>
        </a:p>
      </dgm:t>
    </dgm:pt>
    <dgm:pt modelId="{5B998F4E-F909-4BC3-BC43-EC76F2CF7844}" type="parTrans" cxnId="{28B786A5-28D0-4F80-AFE0-8246CF8185DD}">
      <dgm:prSet/>
      <dgm:spPr/>
      <dgm:t>
        <a:bodyPr/>
        <a:lstStyle/>
        <a:p>
          <a:pPr algn="ctr"/>
          <a:endParaRPr lang="en-US" sz="2600" baseline="0"/>
        </a:p>
      </dgm:t>
    </dgm:pt>
    <dgm:pt modelId="{E7F2D88F-C807-4123-AED8-EC4A9330C3CE}" type="sibTrans" cxnId="{28B786A5-28D0-4F80-AFE0-8246CF8185DD}">
      <dgm:prSet/>
      <dgm:spPr/>
      <dgm:t>
        <a:bodyPr/>
        <a:lstStyle/>
        <a:p>
          <a:pPr algn="ctr"/>
          <a:endParaRPr lang="en-US" sz="2600" baseline="0"/>
        </a:p>
      </dgm:t>
    </dgm:pt>
    <dgm:pt modelId="{C74BDF4D-5E63-47C2-8C8D-A53CCDA77A4F}">
      <dgm:prSet custT="1"/>
      <dgm:spPr>
        <a:solidFill>
          <a:schemeClr val="accent1">
            <a:lumMod val="50000"/>
          </a:schemeClr>
        </a:solidFill>
      </dgm:spPr>
      <dgm:t>
        <a:bodyPr/>
        <a:lstStyle/>
        <a:p>
          <a:pPr algn="ctr"/>
          <a:r>
            <a:rPr lang="en-US" sz="2600" b="1" baseline="0" dirty="0"/>
            <a:t>Goals and Objectives</a:t>
          </a:r>
        </a:p>
      </dgm:t>
    </dgm:pt>
    <dgm:pt modelId="{1CABA344-394A-4856-9FC0-7E8EEBDB19E8}" type="parTrans" cxnId="{02E8C14E-55D0-48FE-9F4A-516C22F65B07}">
      <dgm:prSet/>
      <dgm:spPr/>
      <dgm:t>
        <a:bodyPr/>
        <a:lstStyle/>
        <a:p>
          <a:endParaRPr lang="en-US"/>
        </a:p>
      </dgm:t>
    </dgm:pt>
    <dgm:pt modelId="{AB49E4C7-2061-4BCB-91A4-A469B5137E4F}" type="sibTrans" cxnId="{02E8C14E-55D0-48FE-9F4A-516C22F65B07}">
      <dgm:prSet/>
      <dgm:spPr>
        <a:solidFill>
          <a:schemeClr val="accent6">
            <a:alpha val="90000"/>
          </a:schemeClr>
        </a:solidFill>
      </dgm:spPr>
      <dgm:t>
        <a:bodyPr/>
        <a:lstStyle/>
        <a:p>
          <a:endParaRPr lang="en-US"/>
        </a:p>
      </dgm:t>
    </dgm:pt>
    <dgm:pt modelId="{67277AF5-48D2-4280-8464-D789744103B8}" type="pres">
      <dgm:prSet presAssocID="{FFA46891-9222-4138-B6EF-42640704693B}" presName="outerComposite" presStyleCnt="0">
        <dgm:presLayoutVars>
          <dgm:chMax val="5"/>
          <dgm:dir/>
          <dgm:resizeHandles val="exact"/>
        </dgm:presLayoutVars>
      </dgm:prSet>
      <dgm:spPr/>
    </dgm:pt>
    <dgm:pt modelId="{46A61BBE-1A60-4343-A524-94CFFA59832E}" type="pres">
      <dgm:prSet presAssocID="{FFA46891-9222-4138-B6EF-42640704693B}" presName="dummyMaxCanvas" presStyleCnt="0">
        <dgm:presLayoutVars/>
      </dgm:prSet>
      <dgm:spPr/>
    </dgm:pt>
    <dgm:pt modelId="{EC245DF3-AB1D-4612-979F-9BDC5A1E0D57}" type="pres">
      <dgm:prSet presAssocID="{FFA46891-9222-4138-B6EF-42640704693B}" presName="FiveNodes_1" presStyleLbl="node1" presStyleIdx="0" presStyleCnt="5">
        <dgm:presLayoutVars>
          <dgm:bulletEnabled val="1"/>
        </dgm:presLayoutVars>
      </dgm:prSet>
      <dgm:spPr/>
    </dgm:pt>
    <dgm:pt modelId="{51B0C0F3-BECB-4447-94E8-D12774518C41}" type="pres">
      <dgm:prSet presAssocID="{FFA46891-9222-4138-B6EF-42640704693B}" presName="FiveNodes_2" presStyleLbl="node1" presStyleIdx="1" presStyleCnt="5">
        <dgm:presLayoutVars>
          <dgm:bulletEnabled val="1"/>
        </dgm:presLayoutVars>
      </dgm:prSet>
      <dgm:spPr/>
    </dgm:pt>
    <dgm:pt modelId="{C93A330A-428D-46DC-9744-8F8511B47BCE}" type="pres">
      <dgm:prSet presAssocID="{FFA46891-9222-4138-B6EF-42640704693B}" presName="FiveNodes_3" presStyleLbl="node1" presStyleIdx="2" presStyleCnt="5">
        <dgm:presLayoutVars>
          <dgm:bulletEnabled val="1"/>
        </dgm:presLayoutVars>
      </dgm:prSet>
      <dgm:spPr/>
    </dgm:pt>
    <dgm:pt modelId="{46294D88-46D0-4E42-951D-64951A0DCE70}" type="pres">
      <dgm:prSet presAssocID="{FFA46891-9222-4138-B6EF-42640704693B}" presName="FiveNodes_4" presStyleLbl="node1" presStyleIdx="3" presStyleCnt="5">
        <dgm:presLayoutVars>
          <dgm:bulletEnabled val="1"/>
        </dgm:presLayoutVars>
      </dgm:prSet>
      <dgm:spPr/>
    </dgm:pt>
    <dgm:pt modelId="{20B49762-6EC2-4F55-AE98-2AAE78D12171}" type="pres">
      <dgm:prSet presAssocID="{FFA46891-9222-4138-B6EF-42640704693B}" presName="FiveNodes_5" presStyleLbl="node1" presStyleIdx="4" presStyleCnt="5">
        <dgm:presLayoutVars>
          <dgm:bulletEnabled val="1"/>
        </dgm:presLayoutVars>
      </dgm:prSet>
      <dgm:spPr/>
    </dgm:pt>
    <dgm:pt modelId="{53F8BB4D-C058-47DE-B9D4-C49C88934603}" type="pres">
      <dgm:prSet presAssocID="{FFA46891-9222-4138-B6EF-42640704693B}" presName="FiveConn_1-2" presStyleLbl="fgAccFollowNode1" presStyleIdx="0" presStyleCnt="4">
        <dgm:presLayoutVars>
          <dgm:bulletEnabled val="1"/>
        </dgm:presLayoutVars>
      </dgm:prSet>
      <dgm:spPr/>
    </dgm:pt>
    <dgm:pt modelId="{F6EDDC92-6FED-4007-9694-2A625D2B9D94}" type="pres">
      <dgm:prSet presAssocID="{FFA46891-9222-4138-B6EF-42640704693B}" presName="FiveConn_2-3" presStyleLbl="fgAccFollowNode1" presStyleIdx="1" presStyleCnt="4">
        <dgm:presLayoutVars>
          <dgm:bulletEnabled val="1"/>
        </dgm:presLayoutVars>
      </dgm:prSet>
      <dgm:spPr/>
    </dgm:pt>
    <dgm:pt modelId="{50C77048-7DCA-472A-9E04-A819CADC92FE}" type="pres">
      <dgm:prSet presAssocID="{FFA46891-9222-4138-B6EF-42640704693B}" presName="FiveConn_3-4" presStyleLbl="fgAccFollowNode1" presStyleIdx="2" presStyleCnt="4">
        <dgm:presLayoutVars>
          <dgm:bulletEnabled val="1"/>
        </dgm:presLayoutVars>
      </dgm:prSet>
      <dgm:spPr/>
    </dgm:pt>
    <dgm:pt modelId="{A3030432-D5D2-417C-913E-A9891486D998}" type="pres">
      <dgm:prSet presAssocID="{FFA46891-9222-4138-B6EF-42640704693B}" presName="FiveConn_4-5" presStyleLbl="fgAccFollowNode1" presStyleIdx="3" presStyleCnt="4">
        <dgm:presLayoutVars>
          <dgm:bulletEnabled val="1"/>
        </dgm:presLayoutVars>
      </dgm:prSet>
      <dgm:spPr/>
    </dgm:pt>
    <dgm:pt modelId="{10314C7E-414B-4FF7-975C-B9D693CB1A04}" type="pres">
      <dgm:prSet presAssocID="{FFA46891-9222-4138-B6EF-42640704693B}" presName="FiveNodes_1_text" presStyleLbl="node1" presStyleIdx="4" presStyleCnt="5">
        <dgm:presLayoutVars>
          <dgm:bulletEnabled val="1"/>
        </dgm:presLayoutVars>
      </dgm:prSet>
      <dgm:spPr/>
    </dgm:pt>
    <dgm:pt modelId="{65893FBB-1ACE-4DD7-80A9-946052DF8C34}" type="pres">
      <dgm:prSet presAssocID="{FFA46891-9222-4138-B6EF-42640704693B}" presName="FiveNodes_2_text" presStyleLbl="node1" presStyleIdx="4" presStyleCnt="5">
        <dgm:presLayoutVars>
          <dgm:bulletEnabled val="1"/>
        </dgm:presLayoutVars>
      </dgm:prSet>
      <dgm:spPr/>
    </dgm:pt>
    <dgm:pt modelId="{06DF70AE-647C-4737-A97A-EC034D262C1C}" type="pres">
      <dgm:prSet presAssocID="{FFA46891-9222-4138-B6EF-42640704693B}" presName="FiveNodes_3_text" presStyleLbl="node1" presStyleIdx="4" presStyleCnt="5">
        <dgm:presLayoutVars>
          <dgm:bulletEnabled val="1"/>
        </dgm:presLayoutVars>
      </dgm:prSet>
      <dgm:spPr/>
    </dgm:pt>
    <dgm:pt modelId="{063A6730-ADAB-4408-860C-C22D7B4727A9}" type="pres">
      <dgm:prSet presAssocID="{FFA46891-9222-4138-B6EF-42640704693B}" presName="FiveNodes_4_text" presStyleLbl="node1" presStyleIdx="4" presStyleCnt="5">
        <dgm:presLayoutVars>
          <dgm:bulletEnabled val="1"/>
        </dgm:presLayoutVars>
      </dgm:prSet>
      <dgm:spPr/>
    </dgm:pt>
    <dgm:pt modelId="{14B1046B-9936-4CA6-9F17-6D73B612EBE7}" type="pres">
      <dgm:prSet presAssocID="{FFA46891-9222-4138-B6EF-42640704693B}" presName="FiveNodes_5_text" presStyleLbl="node1" presStyleIdx="4" presStyleCnt="5">
        <dgm:presLayoutVars>
          <dgm:bulletEnabled val="1"/>
        </dgm:presLayoutVars>
      </dgm:prSet>
      <dgm:spPr/>
    </dgm:pt>
  </dgm:ptLst>
  <dgm:cxnLst>
    <dgm:cxn modelId="{8B6F2501-0A06-461E-85D5-12503D580459}" type="presOf" srcId="{08ABD4A4-96A5-4F21-BCE2-060DD042D083}" destId="{06DF70AE-647C-4737-A97A-EC034D262C1C}" srcOrd="1" destOrd="0" presId="urn:microsoft.com/office/officeart/2005/8/layout/vProcess5"/>
    <dgm:cxn modelId="{7A090F03-097A-4369-8F26-2784F2D67C8E}" type="presOf" srcId="{08ABD4A4-96A5-4F21-BCE2-060DD042D083}" destId="{C93A330A-428D-46DC-9744-8F8511B47BCE}" srcOrd="0" destOrd="0" presId="urn:microsoft.com/office/officeart/2005/8/layout/vProcess5"/>
    <dgm:cxn modelId="{A0401D13-37D0-45E4-A30F-D26A6106DF32}" type="presOf" srcId="{C74BDF4D-5E63-47C2-8C8D-A53CCDA77A4F}" destId="{EC245DF3-AB1D-4612-979F-9BDC5A1E0D57}" srcOrd="0" destOrd="0" presId="urn:microsoft.com/office/officeart/2005/8/layout/vProcess5"/>
    <dgm:cxn modelId="{0132B619-B822-472F-BFAD-199C7C54580F}" type="presOf" srcId="{FFA46891-9222-4138-B6EF-42640704693B}" destId="{67277AF5-48D2-4280-8464-D789744103B8}" srcOrd="0" destOrd="0" presId="urn:microsoft.com/office/officeart/2005/8/layout/vProcess5"/>
    <dgm:cxn modelId="{2A2CDE20-E2FA-4261-A36E-B04D6D518248}" type="presOf" srcId="{E2E8BF88-186F-427A-897D-4D4869E522E6}" destId="{A3030432-D5D2-417C-913E-A9891486D998}" srcOrd="0" destOrd="0" presId="urn:microsoft.com/office/officeart/2005/8/layout/vProcess5"/>
    <dgm:cxn modelId="{D6AC2C27-F93B-41D6-865F-1F89B2BB273A}" type="presOf" srcId="{C4B05A73-1F73-44D3-94E3-F641AFC1BEBB}" destId="{50C77048-7DCA-472A-9E04-A819CADC92FE}" srcOrd="0" destOrd="0" presId="urn:microsoft.com/office/officeart/2005/8/layout/vProcess5"/>
    <dgm:cxn modelId="{8A88CC2D-C882-4180-96A9-F4CD3D3360DF}" srcId="{FFA46891-9222-4138-B6EF-42640704693B}" destId="{08ABD4A4-96A5-4F21-BCE2-060DD042D083}" srcOrd="2" destOrd="0" parTransId="{DD3D4E66-BF95-4D63-A70F-F6EC2D3CFE64}" sibTransId="{C4B05A73-1F73-44D3-94E3-F641AFC1BEBB}"/>
    <dgm:cxn modelId="{9CCA6548-D530-4A97-91D3-7EFD9C8DDF05}" type="presOf" srcId="{7CE6CED6-4CF9-4F25-A777-66CAAC1DFB0A}" destId="{51B0C0F3-BECB-4447-94E8-D12774518C41}" srcOrd="0" destOrd="0" presId="urn:microsoft.com/office/officeart/2005/8/layout/vProcess5"/>
    <dgm:cxn modelId="{0F946E4D-AA98-4C99-ACF7-353DC6AD483A}" type="presOf" srcId="{A40FB0CE-B986-4DD8-9889-B29DF6ACDD86}" destId="{46294D88-46D0-4E42-951D-64951A0DCE70}" srcOrd="0" destOrd="0" presId="urn:microsoft.com/office/officeart/2005/8/layout/vProcess5"/>
    <dgm:cxn modelId="{02E8C14E-55D0-48FE-9F4A-516C22F65B07}" srcId="{FFA46891-9222-4138-B6EF-42640704693B}" destId="{C74BDF4D-5E63-47C2-8C8D-A53CCDA77A4F}" srcOrd="0" destOrd="0" parTransId="{1CABA344-394A-4856-9FC0-7E8EEBDB19E8}" sibTransId="{AB49E4C7-2061-4BCB-91A4-A469B5137E4F}"/>
    <dgm:cxn modelId="{9302ED4F-E91B-42E6-96ED-E62C2BE8B187}" type="presOf" srcId="{C74BDF4D-5E63-47C2-8C8D-A53CCDA77A4F}" destId="{10314C7E-414B-4FF7-975C-B9D693CB1A04}" srcOrd="1" destOrd="0" presId="urn:microsoft.com/office/officeart/2005/8/layout/vProcess5"/>
    <dgm:cxn modelId="{452D6A70-E6BD-4D88-8955-9E7084A3E789}" type="presOf" srcId="{A712B29D-F0C1-4057-B5FE-2AF40D2A9FDF}" destId="{20B49762-6EC2-4F55-AE98-2AAE78D12171}" srcOrd="0" destOrd="0" presId="urn:microsoft.com/office/officeart/2005/8/layout/vProcess5"/>
    <dgm:cxn modelId="{BBB06B58-6491-4E9A-887A-C81CD7E48629}" type="presOf" srcId="{AB49E4C7-2061-4BCB-91A4-A469B5137E4F}" destId="{53F8BB4D-C058-47DE-B9D4-C49C88934603}" srcOrd="0" destOrd="0" presId="urn:microsoft.com/office/officeart/2005/8/layout/vProcess5"/>
    <dgm:cxn modelId="{1B16AD79-548C-47E2-9024-287D9D8D7A98}" type="presOf" srcId="{7CE6CED6-4CF9-4F25-A777-66CAAC1DFB0A}" destId="{65893FBB-1ACE-4DD7-80A9-946052DF8C34}" srcOrd="1" destOrd="0" presId="urn:microsoft.com/office/officeart/2005/8/layout/vProcess5"/>
    <dgm:cxn modelId="{F9D1375A-5919-4958-8C41-0E5FB1C8617D}" srcId="{FFA46891-9222-4138-B6EF-42640704693B}" destId="{A40FB0CE-B986-4DD8-9889-B29DF6ACDD86}" srcOrd="3" destOrd="0" parTransId="{A11FEFD6-638A-4DF4-A5CC-DBEF2FE6A8BA}" sibTransId="{E2E8BF88-186F-427A-897D-4D4869E522E6}"/>
    <dgm:cxn modelId="{28B786A5-28D0-4F80-AFE0-8246CF8185DD}" srcId="{FFA46891-9222-4138-B6EF-42640704693B}" destId="{A712B29D-F0C1-4057-B5FE-2AF40D2A9FDF}" srcOrd="4" destOrd="0" parTransId="{5B998F4E-F909-4BC3-BC43-EC76F2CF7844}" sibTransId="{E7F2D88F-C807-4123-AED8-EC4A9330C3CE}"/>
    <dgm:cxn modelId="{E25DE3B1-4F2C-408E-9555-B36DDF80C68C}" srcId="{FFA46891-9222-4138-B6EF-42640704693B}" destId="{7CE6CED6-4CF9-4F25-A777-66CAAC1DFB0A}" srcOrd="1" destOrd="0" parTransId="{30E33D67-A8CA-4BC7-9D53-41C3CDEDC39C}" sibTransId="{D0D84BCE-EEAB-4C52-B8EA-63A934EF0514}"/>
    <dgm:cxn modelId="{132341D5-7550-417B-A506-038C572B498F}" type="presOf" srcId="{A712B29D-F0C1-4057-B5FE-2AF40D2A9FDF}" destId="{14B1046B-9936-4CA6-9F17-6D73B612EBE7}" srcOrd="1" destOrd="0" presId="urn:microsoft.com/office/officeart/2005/8/layout/vProcess5"/>
    <dgm:cxn modelId="{E3813EE3-D079-42CB-9B60-B7EC8AFAD4C3}" type="presOf" srcId="{D0D84BCE-EEAB-4C52-B8EA-63A934EF0514}" destId="{F6EDDC92-6FED-4007-9694-2A625D2B9D94}" srcOrd="0" destOrd="0" presId="urn:microsoft.com/office/officeart/2005/8/layout/vProcess5"/>
    <dgm:cxn modelId="{818129E4-5FD2-43F0-A3FF-7B7A1BE1C484}" type="presOf" srcId="{A40FB0CE-B986-4DD8-9889-B29DF6ACDD86}" destId="{063A6730-ADAB-4408-860C-C22D7B4727A9}" srcOrd="1" destOrd="0" presId="urn:microsoft.com/office/officeart/2005/8/layout/vProcess5"/>
    <dgm:cxn modelId="{6994DDFA-739F-422A-9469-E6726A05C36B}" type="presParOf" srcId="{67277AF5-48D2-4280-8464-D789744103B8}" destId="{46A61BBE-1A60-4343-A524-94CFFA59832E}" srcOrd="0" destOrd="0" presId="urn:microsoft.com/office/officeart/2005/8/layout/vProcess5"/>
    <dgm:cxn modelId="{7363D5EB-9B32-47B2-AFAB-C1DE289E88A6}" type="presParOf" srcId="{67277AF5-48D2-4280-8464-D789744103B8}" destId="{EC245DF3-AB1D-4612-979F-9BDC5A1E0D57}" srcOrd="1" destOrd="0" presId="urn:microsoft.com/office/officeart/2005/8/layout/vProcess5"/>
    <dgm:cxn modelId="{ADDE84B2-B4A4-416F-8AA2-86AAACA4A7B9}" type="presParOf" srcId="{67277AF5-48D2-4280-8464-D789744103B8}" destId="{51B0C0F3-BECB-4447-94E8-D12774518C41}" srcOrd="2" destOrd="0" presId="urn:microsoft.com/office/officeart/2005/8/layout/vProcess5"/>
    <dgm:cxn modelId="{0AD575EB-9133-4810-A9E1-F54059FAFBD1}" type="presParOf" srcId="{67277AF5-48D2-4280-8464-D789744103B8}" destId="{C93A330A-428D-46DC-9744-8F8511B47BCE}" srcOrd="3" destOrd="0" presId="urn:microsoft.com/office/officeart/2005/8/layout/vProcess5"/>
    <dgm:cxn modelId="{397CFDB8-EB69-42C9-9AD0-AB884F56C68C}" type="presParOf" srcId="{67277AF5-48D2-4280-8464-D789744103B8}" destId="{46294D88-46D0-4E42-951D-64951A0DCE70}" srcOrd="4" destOrd="0" presId="urn:microsoft.com/office/officeart/2005/8/layout/vProcess5"/>
    <dgm:cxn modelId="{88863B77-3759-46E4-A388-F8C766A903CD}" type="presParOf" srcId="{67277AF5-48D2-4280-8464-D789744103B8}" destId="{20B49762-6EC2-4F55-AE98-2AAE78D12171}" srcOrd="5" destOrd="0" presId="urn:microsoft.com/office/officeart/2005/8/layout/vProcess5"/>
    <dgm:cxn modelId="{62DF16DB-82E3-4123-9B36-9BEC915708F7}" type="presParOf" srcId="{67277AF5-48D2-4280-8464-D789744103B8}" destId="{53F8BB4D-C058-47DE-B9D4-C49C88934603}" srcOrd="6" destOrd="0" presId="urn:microsoft.com/office/officeart/2005/8/layout/vProcess5"/>
    <dgm:cxn modelId="{84F5732A-2FAA-407F-9D57-7658A09A861E}" type="presParOf" srcId="{67277AF5-48D2-4280-8464-D789744103B8}" destId="{F6EDDC92-6FED-4007-9694-2A625D2B9D94}" srcOrd="7" destOrd="0" presId="urn:microsoft.com/office/officeart/2005/8/layout/vProcess5"/>
    <dgm:cxn modelId="{74BE3A04-FEAF-4EBD-AD69-EB9EC90A833B}" type="presParOf" srcId="{67277AF5-48D2-4280-8464-D789744103B8}" destId="{50C77048-7DCA-472A-9E04-A819CADC92FE}" srcOrd="8" destOrd="0" presId="urn:microsoft.com/office/officeart/2005/8/layout/vProcess5"/>
    <dgm:cxn modelId="{ECA92F97-FEC3-4002-886C-D4839411BB8A}" type="presParOf" srcId="{67277AF5-48D2-4280-8464-D789744103B8}" destId="{A3030432-D5D2-417C-913E-A9891486D998}" srcOrd="9" destOrd="0" presId="urn:microsoft.com/office/officeart/2005/8/layout/vProcess5"/>
    <dgm:cxn modelId="{76D65163-3403-450D-89D3-8EC89DBA100B}" type="presParOf" srcId="{67277AF5-48D2-4280-8464-D789744103B8}" destId="{10314C7E-414B-4FF7-975C-B9D693CB1A04}" srcOrd="10" destOrd="0" presId="urn:microsoft.com/office/officeart/2005/8/layout/vProcess5"/>
    <dgm:cxn modelId="{7B045CFC-90D2-465F-9B21-0AD7072C8D8A}" type="presParOf" srcId="{67277AF5-48D2-4280-8464-D789744103B8}" destId="{65893FBB-1ACE-4DD7-80A9-946052DF8C34}" srcOrd="11" destOrd="0" presId="urn:microsoft.com/office/officeart/2005/8/layout/vProcess5"/>
    <dgm:cxn modelId="{3F6132D7-EEDE-4A44-953C-5BFB4155E791}" type="presParOf" srcId="{67277AF5-48D2-4280-8464-D789744103B8}" destId="{06DF70AE-647C-4737-A97A-EC034D262C1C}" srcOrd="12" destOrd="0" presId="urn:microsoft.com/office/officeart/2005/8/layout/vProcess5"/>
    <dgm:cxn modelId="{E595CEA3-6823-4238-8C45-5EFFAAB536EF}" type="presParOf" srcId="{67277AF5-48D2-4280-8464-D789744103B8}" destId="{063A6730-ADAB-4408-860C-C22D7B4727A9}" srcOrd="13" destOrd="0" presId="urn:microsoft.com/office/officeart/2005/8/layout/vProcess5"/>
    <dgm:cxn modelId="{AF3BD6BD-8111-4D95-91E8-1D6A5748F72C}" type="presParOf" srcId="{67277AF5-48D2-4280-8464-D789744103B8}" destId="{14B1046B-9936-4CA6-9F17-6D73B612EBE7}"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422453-9EEF-4F73-A364-E8E04A2F528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1873ACC-0FAF-4985-9EA5-B9FA3BCC090D}">
      <dgm:prSet/>
      <dgm:spPr/>
      <dgm:t>
        <a:bodyPr/>
        <a:lstStyle/>
        <a:p>
          <a:r>
            <a:rPr lang="en-US" b="1" baseline="0" dirty="0"/>
            <a:t>Draft Permit </a:t>
          </a:r>
          <a:endParaRPr lang="en-US" b="1" dirty="0"/>
        </a:p>
      </dgm:t>
    </dgm:pt>
    <dgm:pt modelId="{FDA4DB29-F6F4-46AF-85A2-888DB12D8667}" type="parTrans" cxnId="{14D00C2A-7EBB-4E2E-84F2-2FB9A242D792}">
      <dgm:prSet/>
      <dgm:spPr/>
      <dgm:t>
        <a:bodyPr/>
        <a:lstStyle/>
        <a:p>
          <a:endParaRPr lang="en-US" b="1"/>
        </a:p>
      </dgm:t>
    </dgm:pt>
    <dgm:pt modelId="{E6605C53-C1D9-40E5-B617-70773E11B06C}" type="sibTrans" cxnId="{14D00C2A-7EBB-4E2E-84F2-2FB9A242D792}">
      <dgm:prSet/>
      <dgm:spPr/>
      <dgm:t>
        <a:bodyPr/>
        <a:lstStyle/>
        <a:p>
          <a:endParaRPr lang="en-US" b="1"/>
        </a:p>
      </dgm:t>
    </dgm:pt>
    <dgm:pt modelId="{EE77498A-7179-4D74-93F9-A9775E61C371}">
      <dgm:prSet custT="1"/>
      <dgm:spPr/>
      <dgm:t>
        <a:bodyPr/>
        <a:lstStyle/>
        <a:p>
          <a:r>
            <a:rPr lang="en-US" sz="2400" b="1" baseline="0" dirty="0"/>
            <a:t>Stakeholder Input</a:t>
          </a:r>
          <a:endParaRPr lang="en-US" sz="2400" b="1" dirty="0"/>
        </a:p>
      </dgm:t>
    </dgm:pt>
    <dgm:pt modelId="{D7798600-A9CF-4B60-88AC-7715B2897439}" type="parTrans" cxnId="{B640774C-82A8-4843-9CCF-D60CA9DB9798}">
      <dgm:prSet/>
      <dgm:spPr/>
      <dgm:t>
        <a:bodyPr/>
        <a:lstStyle/>
        <a:p>
          <a:endParaRPr lang="en-US" b="1"/>
        </a:p>
      </dgm:t>
    </dgm:pt>
    <dgm:pt modelId="{3779E097-CE83-4B94-96DB-EBDBC2067E91}" type="sibTrans" cxnId="{B640774C-82A8-4843-9CCF-D60CA9DB9798}">
      <dgm:prSet/>
      <dgm:spPr/>
      <dgm:t>
        <a:bodyPr/>
        <a:lstStyle/>
        <a:p>
          <a:endParaRPr lang="en-US" b="1"/>
        </a:p>
      </dgm:t>
    </dgm:pt>
    <dgm:pt modelId="{6B5096BB-7C62-4AEE-9EC9-2166C79CB6B5}">
      <dgm:prSet custT="1"/>
      <dgm:spPr/>
      <dgm:t>
        <a:bodyPr/>
        <a:lstStyle/>
        <a:p>
          <a:r>
            <a:rPr lang="en-US" sz="2300" b="1" baseline="0" dirty="0"/>
            <a:t>TCEQ Program Area Input</a:t>
          </a:r>
          <a:endParaRPr lang="en-US" sz="2300" b="1" dirty="0"/>
        </a:p>
      </dgm:t>
    </dgm:pt>
    <dgm:pt modelId="{D9558B87-4800-4988-8A1E-CAF0333DF931}" type="parTrans" cxnId="{D9E2677C-AC35-4654-9187-85435EA7FDF2}">
      <dgm:prSet/>
      <dgm:spPr/>
      <dgm:t>
        <a:bodyPr/>
        <a:lstStyle/>
        <a:p>
          <a:endParaRPr lang="en-US" b="1"/>
        </a:p>
      </dgm:t>
    </dgm:pt>
    <dgm:pt modelId="{830B32F3-1CC9-4D35-8B97-1399E11D1182}" type="sibTrans" cxnId="{D9E2677C-AC35-4654-9187-85435EA7FDF2}">
      <dgm:prSet/>
      <dgm:spPr/>
      <dgm:t>
        <a:bodyPr/>
        <a:lstStyle/>
        <a:p>
          <a:endParaRPr lang="en-US" b="1"/>
        </a:p>
      </dgm:t>
    </dgm:pt>
    <dgm:pt modelId="{7E0C4221-0FBE-4C6D-B36F-EB484D39A5F8}">
      <dgm:prSet custT="1"/>
      <dgm:spPr/>
      <dgm:t>
        <a:bodyPr/>
        <a:lstStyle/>
        <a:p>
          <a:r>
            <a:rPr lang="en-US" sz="2300" b="1" baseline="0" dirty="0"/>
            <a:t>Management Input</a:t>
          </a:r>
          <a:endParaRPr lang="en-US" sz="2300" b="1" dirty="0"/>
        </a:p>
      </dgm:t>
    </dgm:pt>
    <dgm:pt modelId="{196C225F-301B-498A-8316-7128F2BDA262}" type="parTrans" cxnId="{731BC11C-A516-4511-82EB-64231CC04C9E}">
      <dgm:prSet/>
      <dgm:spPr/>
      <dgm:t>
        <a:bodyPr/>
        <a:lstStyle/>
        <a:p>
          <a:endParaRPr lang="en-US" b="1"/>
        </a:p>
      </dgm:t>
    </dgm:pt>
    <dgm:pt modelId="{FF6B5A81-E2F8-4715-BD45-B629E6ACD706}" type="sibTrans" cxnId="{731BC11C-A516-4511-82EB-64231CC04C9E}">
      <dgm:prSet/>
      <dgm:spPr/>
      <dgm:t>
        <a:bodyPr/>
        <a:lstStyle/>
        <a:p>
          <a:endParaRPr lang="en-US" b="1"/>
        </a:p>
      </dgm:t>
    </dgm:pt>
    <dgm:pt modelId="{048B52E1-6022-4857-88EE-2F1CAE82E934}">
      <dgm:prSet custT="1"/>
      <dgm:spPr/>
      <dgm:t>
        <a:bodyPr/>
        <a:lstStyle/>
        <a:p>
          <a:r>
            <a:rPr lang="en-US" sz="2300" b="1" baseline="0" dirty="0"/>
            <a:t>New and Updated Rules </a:t>
          </a:r>
        </a:p>
      </dgm:t>
    </dgm:pt>
    <dgm:pt modelId="{70FBFA77-5BB5-44C0-A1BA-610335ECC401}" type="parTrans" cxnId="{5908AE14-9B52-4981-A541-92C14CB7B8B9}">
      <dgm:prSet/>
      <dgm:spPr/>
      <dgm:t>
        <a:bodyPr/>
        <a:lstStyle/>
        <a:p>
          <a:endParaRPr lang="en-US" b="1"/>
        </a:p>
      </dgm:t>
    </dgm:pt>
    <dgm:pt modelId="{9F2E1E6C-BA31-4BB2-96DA-79D060343672}" type="sibTrans" cxnId="{5908AE14-9B52-4981-A541-92C14CB7B8B9}">
      <dgm:prSet/>
      <dgm:spPr/>
      <dgm:t>
        <a:bodyPr/>
        <a:lstStyle/>
        <a:p>
          <a:endParaRPr lang="en-US" b="1"/>
        </a:p>
      </dgm:t>
    </dgm:pt>
    <dgm:pt modelId="{F7715E33-7496-4FE1-9F8C-235640B4B363}">
      <dgm:prSet custT="1"/>
      <dgm:spPr/>
      <dgm:t>
        <a:bodyPr/>
        <a:lstStyle/>
        <a:p>
          <a:r>
            <a:rPr lang="en-US" sz="2400" b="1" dirty="0"/>
            <a:t>EPA Approved MS4 General Permits</a:t>
          </a:r>
          <a:endParaRPr lang="en-US" sz="2300" b="1" dirty="0"/>
        </a:p>
      </dgm:t>
    </dgm:pt>
    <dgm:pt modelId="{E02912C1-4CC0-4282-B0D2-C6225F3C63D7}" type="parTrans" cxnId="{7440F500-9A9C-431D-B3EF-693A4D2AA71D}">
      <dgm:prSet/>
      <dgm:spPr/>
      <dgm:t>
        <a:bodyPr/>
        <a:lstStyle/>
        <a:p>
          <a:endParaRPr lang="en-US" b="1"/>
        </a:p>
      </dgm:t>
    </dgm:pt>
    <dgm:pt modelId="{407553C6-0341-4E74-885A-A24B6411A3E1}" type="sibTrans" cxnId="{7440F500-9A9C-431D-B3EF-693A4D2AA71D}">
      <dgm:prSet/>
      <dgm:spPr/>
      <dgm:t>
        <a:bodyPr/>
        <a:lstStyle/>
        <a:p>
          <a:endParaRPr lang="en-US" b="1"/>
        </a:p>
      </dgm:t>
    </dgm:pt>
    <dgm:pt modelId="{6201BB35-6A39-4B63-A06F-2CAA23B7BC01}" type="pres">
      <dgm:prSet presAssocID="{C3422453-9EEF-4F73-A364-E8E04A2F528E}" presName="cycle" presStyleCnt="0">
        <dgm:presLayoutVars>
          <dgm:chMax val="1"/>
          <dgm:dir/>
          <dgm:animLvl val="ctr"/>
          <dgm:resizeHandles val="exact"/>
        </dgm:presLayoutVars>
      </dgm:prSet>
      <dgm:spPr/>
    </dgm:pt>
    <dgm:pt modelId="{09EF489E-9A17-4830-B631-5A08054A426F}" type="pres">
      <dgm:prSet presAssocID="{41873ACC-0FAF-4985-9EA5-B9FA3BCC090D}" presName="centerShape" presStyleLbl="node0" presStyleIdx="0" presStyleCnt="1" custScaleX="86592" custScaleY="84475"/>
      <dgm:spPr/>
    </dgm:pt>
    <dgm:pt modelId="{0DB31699-DDC7-46F2-A4E2-120DE70FED32}" type="pres">
      <dgm:prSet presAssocID="{D7798600-A9CF-4B60-88AC-7715B2897439}" presName="parTrans" presStyleLbl="bgSibTrans2D1" presStyleIdx="0" presStyleCnt="5"/>
      <dgm:spPr/>
    </dgm:pt>
    <dgm:pt modelId="{9B3369FC-E0D9-4F53-99AA-F8A516D7105A}" type="pres">
      <dgm:prSet presAssocID="{EE77498A-7179-4D74-93F9-A9775E61C371}" presName="node" presStyleLbl="node1" presStyleIdx="0" presStyleCnt="5">
        <dgm:presLayoutVars>
          <dgm:bulletEnabled val="1"/>
        </dgm:presLayoutVars>
      </dgm:prSet>
      <dgm:spPr/>
    </dgm:pt>
    <dgm:pt modelId="{5897AD2D-9766-4686-9A24-1CD318FC8705}" type="pres">
      <dgm:prSet presAssocID="{D9558B87-4800-4988-8A1E-CAF0333DF931}" presName="parTrans" presStyleLbl="bgSibTrans2D1" presStyleIdx="1" presStyleCnt="5"/>
      <dgm:spPr/>
    </dgm:pt>
    <dgm:pt modelId="{5FF72372-F452-46B5-9654-0EA3588F5D6F}" type="pres">
      <dgm:prSet presAssocID="{6B5096BB-7C62-4AEE-9EC9-2166C79CB6B5}" presName="node" presStyleLbl="node1" presStyleIdx="1" presStyleCnt="5">
        <dgm:presLayoutVars>
          <dgm:bulletEnabled val="1"/>
        </dgm:presLayoutVars>
      </dgm:prSet>
      <dgm:spPr/>
    </dgm:pt>
    <dgm:pt modelId="{A9593919-3950-4B39-952A-F19F7787269B}" type="pres">
      <dgm:prSet presAssocID="{196C225F-301B-498A-8316-7128F2BDA262}" presName="parTrans" presStyleLbl="bgSibTrans2D1" presStyleIdx="2" presStyleCnt="5"/>
      <dgm:spPr/>
    </dgm:pt>
    <dgm:pt modelId="{72CE8025-5134-41CF-9ED0-BDC49AD62D1D}" type="pres">
      <dgm:prSet presAssocID="{7E0C4221-0FBE-4C6D-B36F-EB484D39A5F8}" presName="node" presStyleLbl="node1" presStyleIdx="2" presStyleCnt="5" custScaleX="104322">
        <dgm:presLayoutVars>
          <dgm:bulletEnabled val="1"/>
        </dgm:presLayoutVars>
      </dgm:prSet>
      <dgm:spPr/>
    </dgm:pt>
    <dgm:pt modelId="{89F0C078-ECB5-4CF9-BE85-128599B6EA57}" type="pres">
      <dgm:prSet presAssocID="{E02912C1-4CC0-4282-B0D2-C6225F3C63D7}" presName="parTrans" presStyleLbl="bgSibTrans2D1" presStyleIdx="3" presStyleCnt="5"/>
      <dgm:spPr/>
    </dgm:pt>
    <dgm:pt modelId="{00158E3E-A791-4728-85BA-E81CE37C9878}" type="pres">
      <dgm:prSet presAssocID="{F7715E33-7496-4FE1-9F8C-235640B4B363}" presName="node" presStyleLbl="node1" presStyleIdx="3" presStyleCnt="5">
        <dgm:presLayoutVars>
          <dgm:bulletEnabled val="1"/>
        </dgm:presLayoutVars>
      </dgm:prSet>
      <dgm:spPr/>
    </dgm:pt>
    <dgm:pt modelId="{EDE84CD1-B15D-44FE-BA88-F56F9ED61923}" type="pres">
      <dgm:prSet presAssocID="{70FBFA77-5BB5-44C0-A1BA-610335ECC401}" presName="parTrans" presStyleLbl="bgSibTrans2D1" presStyleIdx="4" presStyleCnt="5"/>
      <dgm:spPr/>
    </dgm:pt>
    <dgm:pt modelId="{B2A6F3A1-420F-41D2-8B88-A3E44357B392}" type="pres">
      <dgm:prSet presAssocID="{048B52E1-6022-4857-88EE-2F1CAE82E934}" presName="node" presStyleLbl="node1" presStyleIdx="4" presStyleCnt="5" custScaleX="116713" custRadScaleRad="100001" custRadScaleInc="662">
        <dgm:presLayoutVars>
          <dgm:bulletEnabled val="1"/>
        </dgm:presLayoutVars>
      </dgm:prSet>
      <dgm:spPr/>
    </dgm:pt>
  </dgm:ptLst>
  <dgm:cxnLst>
    <dgm:cxn modelId="{7440F500-9A9C-431D-B3EF-693A4D2AA71D}" srcId="{41873ACC-0FAF-4985-9EA5-B9FA3BCC090D}" destId="{F7715E33-7496-4FE1-9F8C-235640B4B363}" srcOrd="3" destOrd="0" parTransId="{E02912C1-4CC0-4282-B0D2-C6225F3C63D7}" sibTransId="{407553C6-0341-4E74-885A-A24B6411A3E1}"/>
    <dgm:cxn modelId="{5908AE14-9B52-4981-A541-92C14CB7B8B9}" srcId="{41873ACC-0FAF-4985-9EA5-B9FA3BCC090D}" destId="{048B52E1-6022-4857-88EE-2F1CAE82E934}" srcOrd="4" destOrd="0" parTransId="{70FBFA77-5BB5-44C0-A1BA-610335ECC401}" sibTransId="{9F2E1E6C-BA31-4BB2-96DA-79D060343672}"/>
    <dgm:cxn modelId="{731BC11C-A516-4511-82EB-64231CC04C9E}" srcId="{41873ACC-0FAF-4985-9EA5-B9FA3BCC090D}" destId="{7E0C4221-0FBE-4C6D-B36F-EB484D39A5F8}" srcOrd="2" destOrd="0" parTransId="{196C225F-301B-498A-8316-7128F2BDA262}" sibTransId="{FF6B5A81-E2F8-4715-BD45-B629E6ACD706}"/>
    <dgm:cxn modelId="{1D198420-A166-417B-BA7C-2EF561C08D05}" type="presOf" srcId="{C3422453-9EEF-4F73-A364-E8E04A2F528E}" destId="{6201BB35-6A39-4B63-A06F-2CAA23B7BC01}" srcOrd="0" destOrd="0" presId="urn:microsoft.com/office/officeart/2005/8/layout/radial4"/>
    <dgm:cxn modelId="{14D00C2A-7EBB-4E2E-84F2-2FB9A242D792}" srcId="{C3422453-9EEF-4F73-A364-E8E04A2F528E}" destId="{41873ACC-0FAF-4985-9EA5-B9FA3BCC090D}" srcOrd="0" destOrd="0" parTransId="{FDA4DB29-F6F4-46AF-85A2-888DB12D8667}" sibTransId="{E6605C53-C1D9-40E5-B617-70773E11B06C}"/>
    <dgm:cxn modelId="{F3D5D42B-61AE-44E0-B2FA-DF29AEEFEBD0}" type="presOf" srcId="{D9558B87-4800-4988-8A1E-CAF0333DF931}" destId="{5897AD2D-9766-4686-9A24-1CD318FC8705}" srcOrd="0" destOrd="0" presId="urn:microsoft.com/office/officeart/2005/8/layout/radial4"/>
    <dgm:cxn modelId="{B640774C-82A8-4843-9CCF-D60CA9DB9798}" srcId="{41873ACC-0FAF-4985-9EA5-B9FA3BCC090D}" destId="{EE77498A-7179-4D74-93F9-A9775E61C371}" srcOrd="0" destOrd="0" parTransId="{D7798600-A9CF-4B60-88AC-7715B2897439}" sibTransId="{3779E097-CE83-4B94-96DB-EBDBC2067E91}"/>
    <dgm:cxn modelId="{97CCF86F-7262-4B53-A318-9C0383D07DCF}" type="presOf" srcId="{048B52E1-6022-4857-88EE-2F1CAE82E934}" destId="{B2A6F3A1-420F-41D2-8B88-A3E44357B392}" srcOrd="0" destOrd="0" presId="urn:microsoft.com/office/officeart/2005/8/layout/radial4"/>
    <dgm:cxn modelId="{D9E2677C-AC35-4654-9187-85435EA7FDF2}" srcId="{41873ACC-0FAF-4985-9EA5-B9FA3BCC090D}" destId="{6B5096BB-7C62-4AEE-9EC9-2166C79CB6B5}" srcOrd="1" destOrd="0" parTransId="{D9558B87-4800-4988-8A1E-CAF0333DF931}" sibTransId="{830B32F3-1CC9-4D35-8B97-1399E11D1182}"/>
    <dgm:cxn modelId="{E1A7177E-B53E-4CAD-8029-E40C6E447A1B}" type="presOf" srcId="{F7715E33-7496-4FE1-9F8C-235640B4B363}" destId="{00158E3E-A791-4728-85BA-E81CE37C9878}" srcOrd="0" destOrd="0" presId="urn:microsoft.com/office/officeart/2005/8/layout/radial4"/>
    <dgm:cxn modelId="{399FC688-3E1E-4CB5-9462-839756C65013}" type="presOf" srcId="{6B5096BB-7C62-4AEE-9EC9-2166C79CB6B5}" destId="{5FF72372-F452-46B5-9654-0EA3588F5D6F}" srcOrd="0" destOrd="0" presId="urn:microsoft.com/office/officeart/2005/8/layout/radial4"/>
    <dgm:cxn modelId="{DD23829A-3EA9-4822-94C3-3EA502AC5340}" type="presOf" srcId="{7E0C4221-0FBE-4C6D-B36F-EB484D39A5F8}" destId="{72CE8025-5134-41CF-9ED0-BDC49AD62D1D}" srcOrd="0" destOrd="0" presId="urn:microsoft.com/office/officeart/2005/8/layout/radial4"/>
    <dgm:cxn modelId="{A586519B-C8DA-4707-9302-7D3999291A4B}" type="presOf" srcId="{196C225F-301B-498A-8316-7128F2BDA262}" destId="{A9593919-3950-4B39-952A-F19F7787269B}" srcOrd="0" destOrd="0" presId="urn:microsoft.com/office/officeart/2005/8/layout/radial4"/>
    <dgm:cxn modelId="{5B9A51A1-E0DC-4302-984A-2FE212DC1446}" type="presOf" srcId="{E02912C1-4CC0-4282-B0D2-C6225F3C63D7}" destId="{89F0C078-ECB5-4CF9-BE85-128599B6EA57}" srcOrd="0" destOrd="0" presId="urn:microsoft.com/office/officeart/2005/8/layout/radial4"/>
    <dgm:cxn modelId="{9431C6C5-4580-41D1-96E7-88CCD83EC7FE}" type="presOf" srcId="{70FBFA77-5BB5-44C0-A1BA-610335ECC401}" destId="{EDE84CD1-B15D-44FE-BA88-F56F9ED61923}" srcOrd="0" destOrd="0" presId="urn:microsoft.com/office/officeart/2005/8/layout/radial4"/>
    <dgm:cxn modelId="{38A2CAD4-7A81-448B-A45F-516FE4D0DCB3}" type="presOf" srcId="{D7798600-A9CF-4B60-88AC-7715B2897439}" destId="{0DB31699-DDC7-46F2-A4E2-120DE70FED32}" srcOrd="0" destOrd="0" presId="urn:microsoft.com/office/officeart/2005/8/layout/radial4"/>
    <dgm:cxn modelId="{BD09E3E8-1FC6-44B7-A5AC-FE813B168FFF}" type="presOf" srcId="{EE77498A-7179-4D74-93F9-A9775E61C371}" destId="{9B3369FC-E0D9-4F53-99AA-F8A516D7105A}" srcOrd="0" destOrd="0" presId="urn:microsoft.com/office/officeart/2005/8/layout/radial4"/>
    <dgm:cxn modelId="{D2E8A0EF-A88D-4B4C-8E6E-37273A7F0901}" type="presOf" srcId="{41873ACC-0FAF-4985-9EA5-B9FA3BCC090D}" destId="{09EF489E-9A17-4830-B631-5A08054A426F}" srcOrd="0" destOrd="0" presId="urn:microsoft.com/office/officeart/2005/8/layout/radial4"/>
    <dgm:cxn modelId="{E091C671-5049-401A-A008-F285EBD5AFEB}" type="presParOf" srcId="{6201BB35-6A39-4B63-A06F-2CAA23B7BC01}" destId="{09EF489E-9A17-4830-B631-5A08054A426F}" srcOrd="0" destOrd="0" presId="urn:microsoft.com/office/officeart/2005/8/layout/radial4"/>
    <dgm:cxn modelId="{99D9AAF0-8B77-4EB9-8419-20EBF7C9420C}" type="presParOf" srcId="{6201BB35-6A39-4B63-A06F-2CAA23B7BC01}" destId="{0DB31699-DDC7-46F2-A4E2-120DE70FED32}" srcOrd="1" destOrd="0" presId="urn:microsoft.com/office/officeart/2005/8/layout/radial4"/>
    <dgm:cxn modelId="{A2F115D0-62FC-4BC1-B5C0-DAA9BF406D1F}" type="presParOf" srcId="{6201BB35-6A39-4B63-A06F-2CAA23B7BC01}" destId="{9B3369FC-E0D9-4F53-99AA-F8A516D7105A}" srcOrd="2" destOrd="0" presId="urn:microsoft.com/office/officeart/2005/8/layout/radial4"/>
    <dgm:cxn modelId="{48452F01-2AD7-4959-B651-85FBBDB55C75}" type="presParOf" srcId="{6201BB35-6A39-4B63-A06F-2CAA23B7BC01}" destId="{5897AD2D-9766-4686-9A24-1CD318FC8705}" srcOrd="3" destOrd="0" presId="urn:microsoft.com/office/officeart/2005/8/layout/radial4"/>
    <dgm:cxn modelId="{818722FA-0A07-4338-9C26-00C5BFE94A3B}" type="presParOf" srcId="{6201BB35-6A39-4B63-A06F-2CAA23B7BC01}" destId="{5FF72372-F452-46B5-9654-0EA3588F5D6F}" srcOrd="4" destOrd="0" presId="urn:microsoft.com/office/officeart/2005/8/layout/radial4"/>
    <dgm:cxn modelId="{A50484B7-5B77-4814-9DBD-6E3BB855D81E}" type="presParOf" srcId="{6201BB35-6A39-4B63-A06F-2CAA23B7BC01}" destId="{A9593919-3950-4B39-952A-F19F7787269B}" srcOrd="5" destOrd="0" presId="urn:microsoft.com/office/officeart/2005/8/layout/radial4"/>
    <dgm:cxn modelId="{846780E7-E6F9-489C-9A9A-6C7DE7C5C7BB}" type="presParOf" srcId="{6201BB35-6A39-4B63-A06F-2CAA23B7BC01}" destId="{72CE8025-5134-41CF-9ED0-BDC49AD62D1D}" srcOrd="6" destOrd="0" presId="urn:microsoft.com/office/officeart/2005/8/layout/radial4"/>
    <dgm:cxn modelId="{F2FD99DA-3BE0-430F-B611-B26E2C551500}" type="presParOf" srcId="{6201BB35-6A39-4B63-A06F-2CAA23B7BC01}" destId="{89F0C078-ECB5-4CF9-BE85-128599B6EA57}" srcOrd="7" destOrd="0" presId="urn:microsoft.com/office/officeart/2005/8/layout/radial4"/>
    <dgm:cxn modelId="{2E4CB716-9410-4E16-9A9D-BEC20103EE10}" type="presParOf" srcId="{6201BB35-6A39-4B63-A06F-2CAA23B7BC01}" destId="{00158E3E-A791-4728-85BA-E81CE37C9878}" srcOrd="8" destOrd="0" presId="urn:microsoft.com/office/officeart/2005/8/layout/radial4"/>
    <dgm:cxn modelId="{59DA0DD9-9B34-448C-9E5A-94954173A960}" type="presParOf" srcId="{6201BB35-6A39-4B63-A06F-2CAA23B7BC01}" destId="{EDE84CD1-B15D-44FE-BA88-F56F9ED61923}" srcOrd="9" destOrd="0" presId="urn:microsoft.com/office/officeart/2005/8/layout/radial4"/>
    <dgm:cxn modelId="{48F55D85-39ED-4D03-A851-3335DC3E2963}" type="presParOf" srcId="{6201BB35-6A39-4B63-A06F-2CAA23B7BC01}" destId="{B2A6F3A1-420F-41D2-8B88-A3E44357B39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4CB4A1-2571-432A-97AF-E9285F04C3AF}" type="doc">
      <dgm:prSet loTypeId="urn:microsoft.com/office/officeart/2005/8/layout/bProcess3" loCatId="process" qsTypeId="urn:microsoft.com/office/officeart/2005/8/quickstyle/simple1" qsCatId="simple" csTypeId="urn:microsoft.com/office/officeart/2005/8/colors/accent1_2" csCatId="accent1" phldr="1"/>
      <dgm:spPr/>
    </dgm:pt>
    <dgm:pt modelId="{D346DF9C-0472-4393-8F18-19076C18BA27}">
      <dgm:prSet phldrT="[Text]"/>
      <dgm:spPr/>
      <dgm:t>
        <a:bodyPr/>
        <a:lstStyle/>
        <a:p>
          <a:r>
            <a:rPr lang="en-US" dirty="0"/>
            <a:t>Administrative Review of Application</a:t>
          </a:r>
        </a:p>
      </dgm:t>
    </dgm:pt>
    <dgm:pt modelId="{7B464F6E-A699-4D2E-8DA9-485656232C9F}" type="parTrans" cxnId="{FDA8223E-E948-439B-9354-B8FFF401303B}">
      <dgm:prSet/>
      <dgm:spPr/>
      <dgm:t>
        <a:bodyPr/>
        <a:lstStyle/>
        <a:p>
          <a:endParaRPr lang="en-US"/>
        </a:p>
      </dgm:t>
    </dgm:pt>
    <dgm:pt modelId="{35F079E9-D0C0-4587-B4FA-6DE3FCCD32BA}" type="sibTrans" cxnId="{FDA8223E-E948-439B-9354-B8FFF401303B}">
      <dgm:prSet/>
      <dgm:spPr/>
      <dgm:t>
        <a:bodyPr/>
        <a:lstStyle/>
        <a:p>
          <a:endParaRPr lang="en-US"/>
        </a:p>
      </dgm:t>
    </dgm:pt>
    <dgm:pt modelId="{171E5B63-E4D9-4BFE-A3B6-FEB5D5FE23C8}">
      <dgm:prSet phldrT="[Text]"/>
      <dgm:spPr/>
      <dgm:t>
        <a:bodyPr/>
        <a:lstStyle/>
        <a:p>
          <a:r>
            <a:rPr lang="en-US" dirty="0"/>
            <a:t>Technical Review by Water Quality Standards</a:t>
          </a:r>
        </a:p>
      </dgm:t>
    </dgm:pt>
    <dgm:pt modelId="{22F811E7-840B-49FB-84F0-8B62736FE200}" type="parTrans" cxnId="{DDBE87D9-243D-4FC1-AEC6-DD1A53E75343}">
      <dgm:prSet/>
      <dgm:spPr/>
      <dgm:t>
        <a:bodyPr/>
        <a:lstStyle/>
        <a:p>
          <a:endParaRPr lang="en-US"/>
        </a:p>
      </dgm:t>
    </dgm:pt>
    <dgm:pt modelId="{699E16EB-E690-403D-B8C6-9FDC2CFC40F7}" type="sibTrans" cxnId="{DDBE87D9-243D-4FC1-AEC6-DD1A53E75343}">
      <dgm:prSet/>
      <dgm:spPr/>
      <dgm:t>
        <a:bodyPr/>
        <a:lstStyle/>
        <a:p>
          <a:endParaRPr lang="en-US"/>
        </a:p>
      </dgm:t>
    </dgm:pt>
    <dgm:pt modelId="{00140EBC-D3FB-4121-8EDF-CFB6B20B08B3}">
      <dgm:prSet phldrT="[Text]"/>
      <dgm:spPr/>
      <dgm:t>
        <a:bodyPr/>
        <a:lstStyle/>
        <a:p>
          <a:r>
            <a:rPr lang="en-US" dirty="0"/>
            <a:t>Technical Review by Stormwater Team</a:t>
          </a:r>
        </a:p>
      </dgm:t>
    </dgm:pt>
    <dgm:pt modelId="{FDBC482A-3A6D-400A-A5F6-89C20C19652F}" type="parTrans" cxnId="{32AA97D1-0561-4BCC-AA01-D0E77C451B7D}">
      <dgm:prSet/>
      <dgm:spPr/>
      <dgm:t>
        <a:bodyPr/>
        <a:lstStyle/>
        <a:p>
          <a:endParaRPr lang="en-US"/>
        </a:p>
      </dgm:t>
    </dgm:pt>
    <dgm:pt modelId="{EF2579F4-C62C-4EDB-BBEC-F1E239A7E595}" type="sibTrans" cxnId="{32AA97D1-0561-4BCC-AA01-D0E77C451B7D}">
      <dgm:prSet/>
      <dgm:spPr/>
      <dgm:t>
        <a:bodyPr/>
        <a:lstStyle/>
        <a:p>
          <a:endParaRPr lang="en-US"/>
        </a:p>
      </dgm:t>
    </dgm:pt>
    <dgm:pt modelId="{F15A56F5-BC41-469E-84C8-707F7DC6B12F}">
      <dgm:prSet phldrT="[Text]"/>
      <dgm:spPr/>
      <dgm:t>
        <a:bodyPr/>
        <a:lstStyle/>
        <a:p>
          <a:r>
            <a:rPr lang="en-US" dirty="0"/>
            <a:t>Technical Review by EPA</a:t>
          </a:r>
        </a:p>
      </dgm:t>
    </dgm:pt>
    <dgm:pt modelId="{29FE06C5-03F5-4746-91C5-9CFFEF5C36A0}" type="parTrans" cxnId="{C33FCE62-BBEC-4AFC-93AB-9ED63BB60A65}">
      <dgm:prSet/>
      <dgm:spPr/>
      <dgm:t>
        <a:bodyPr/>
        <a:lstStyle/>
        <a:p>
          <a:endParaRPr lang="en-US"/>
        </a:p>
      </dgm:t>
    </dgm:pt>
    <dgm:pt modelId="{C9BB2E27-82D9-4B3E-B09B-B3F8EBC73902}" type="sibTrans" cxnId="{C33FCE62-BBEC-4AFC-93AB-9ED63BB60A65}">
      <dgm:prSet/>
      <dgm:spPr/>
      <dgm:t>
        <a:bodyPr/>
        <a:lstStyle/>
        <a:p>
          <a:endParaRPr lang="en-US"/>
        </a:p>
      </dgm:t>
    </dgm:pt>
    <dgm:pt modelId="{709EDF4A-C5E4-4CD6-B4FC-3D902D16EDB9}">
      <dgm:prSet phldrT="[Text]"/>
      <dgm:spPr/>
      <dgm:t>
        <a:bodyPr/>
        <a:lstStyle/>
        <a:p>
          <a:r>
            <a:rPr lang="en-US" dirty="0"/>
            <a:t>Draft Public Notice</a:t>
          </a:r>
        </a:p>
      </dgm:t>
    </dgm:pt>
    <dgm:pt modelId="{FF7C9777-BD16-421B-9F1F-73523E816931}" type="parTrans" cxnId="{998FC28E-B434-4A27-A7E6-DD90F10E3197}">
      <dgm:prSet/>
      <dgm:spPr/>
      <dgm:t>
        <a:bodyPr/>
        <a:lstStyle/>
        <a:p>
          <a:endParaRPr lang="en-US"/>
        </a:p>
      </dgm:t>
    </dgm:pt>
    <dgm:pt modelId="{21DB40B5-C7E1-434B-81E1-B60C074AF351}" type="sibTrans" cxnId="{998FC28E-B434-4A27-A7E6-DD90F10E3197}">
      <dgm:prSet/>
      <dgm:spPr/>
      <dgm:t>
        <a:bodyPr/>
        <a:lstStyle/>
        <a:p>
          <a:endParaRPr lang="en-US"/>
        </a:p>
      </dgm:t>
    </dgm:pt>
    <dgm:pt modelId="{1501966D-BCFC-4E2A-B4EF-B2BD596B0D5E}">
      <dgm:prSet phldrT="[Text]"/>
      <dgm:spPr/>
      <dgm:t>
        <a:bodyPr/>
        <a:lstStyle/>
        <a:p>
          <a:r>
            <a:rPr lang="en-US" dirty="0"/>
            <a:t>MS4 Publishes Notice</a:t>
          </a:r>
        </a:p>
      </dgm:t>
    </dgm:pt>
    <dgm:pt modelId="{102D1511-EC2B-4ED8-8DB6-BB3B64B13708}" type="parTrans" cxnId="{30A91450-7821-428E-BE49-8985DF5F3DC6}">
      <dgm:prSet/>
      <dgm:spPr/>
      <dgm:t>
        <a:bodyPr/>
        <a:lstStyle/>
        <a:p>
          <a:endParaRPr lang="en-US"/>
        </a:p>
      </dgm:t>
    </dgm:pt>
    <dgm:pt modelId="{D8091211-E5CD-461C-B295-5F7CC3321AAE}" type="sibTrans" cxnId="{30A91450-7821-428E-BE49-8985DF5F3DC6}">
      <dgm:prSet/>
      <dgm:spPr/>
      <dgm:t>
        <a:bodyPr/>
        <a:lstStyle/>
        <a:p>
          <a:endParaRPr lang="en-US"/>
        </a:p>
      </dgm:t>
    </dgm:pt>
    <dgm:pt modelId="{2F482609-E9AB-4741-A77B-F00EC1B05DAE}">
      <dgm:prSet phldrT="[Text]"/>
      <dgm:spPr/>
      <dgm:t>
        <a:bodyPr/>
        <a:lstStyle/>
        <a:p>
          <a:r>
            <a:rPr lang="en-US" dirty="0"/>
            <a:t>Revise Deficiencies as Necessary</a:t>
          </a:r>
        </a:p>
      </dgm:t>
    </dgm:pt>
    <dgm:pt modelId="{EEECD219-9F82-4438-A036-07C70E52D6E8}" type="parTrans" cxnId="{580ACE5F-D620-4C8D-AC6B-E63AA203FBEB}">
      <dgm:prSet/>
      <dgm:spPr/>
      <dgm:t>
        <a:bodyPr/>
        <a:lstStyle/>
        <a:p>
          <a:endParaRPr lang="en-US"/>
        </a:p>
      </dgm:t>
    </dgm:pt>
    <dgm:pt modelId="{337669B1-4BA1-4371-A9F8-BDC98E1C9054}" type="sibTrans" cxnId="{580ACE5F-D620-4C8D-AC6B-E63AA203FBEB}">
      <dgm:prSet/>
      <dgm:spPr/>
      <dgm:t>
        <a:bodyPr/>
        <a:lstStyle/>
        <a:p>
          <a:endParaRPr lang="en-US"/>
        </a:p>
      </dgm:t>
    </dgm:pt>
    <dgm:pt modelId="{FA259716-D7C9-4833-8ED6-4C0BF47E0E93}">
      <dgm:prSet phldrT="[Text]"/>
      <dgm:spPr/>
      <dgm:t>
        <a:bodyPr/>
        <a:lstStyle/>
        <a:p>
          <a:r>
            <a:rPr lang="en-US" dirty="0"/>
            <a:t>30-day Comment Period</a:t>
          </a:r>
        </a:p>
      </dgm:t>
    </dgm:pt>
    <dgm:pt modelId="{ED1CD306-BC50-4279-803C-09A2D7F57A09}" type="parTrans" cxnId="{220F0CAD-E3D7-4DAB-BD94-EF7241FAFE2E}">
      <dgm:prSet/>
      <dgm:spPr/>
      <dgm:t>
        <a:bodyPr/>
        <a:lstStyle/>
        <a:p>
          <a:endParaRPr lang="en-US"/>
        </a:p>
      </dgm:t>
    </dgm:pt>
    <dgm:pt modelId="{A4AA7CA5-A55F-4C29-A38A-A61E81E79444}" type="sibTrans" cxnId="{220F0CAD-E3D7-4DAB-BD94-EF7241FAFE2E}">
      <dgm:prSet/>
      <dgm:spPr/>
      <dgm:t>
        <a:bodyPr/>
        <a:lstStyle/>
        <a:p>
          <a:endParaRPr lang="en-US"/>
        </a:p>
      </dgm:t>
    </dgm:pt>
    <dgm:pt modelId="{08442F5B-4B8D-4AFD-A458-93BEAD0697DC}">
      <dgm:prSet phldrT="[Text]"/>
      <dgm:spPr/>
      <dgm:t>
        <a:bodyPr/>
        <a:lstStyle/>
        <a:p>
          <a:r>
            <a:rPr lang="en-US" dirty="0"/>
            <a:t>TCEQ issues Authorization</a:t>
          </a:r>
        </a:p>
      </dgm:t>
    </dgm:pt>
    <dgm:pt modelId="{2C8143CB-F359-48AB-8B63-5B11FEFA36D4}" type="parTrans" cxnId="{EA0FA976-2996-4E0B-AB22-7EA16A64315D}">
      <dgm:prSet/>
      <dgm:spPr/>
      <dgm:t>
        <a:bodyPr/>
        <a:lstStyle/>
        <a:p>
          <a:endParaRPr lang="en-US"/>
        </a:p>
      </dgm:t>
    </dgm:pt>
    <dgm:pt modelId="{60808F9A-76C6-4F94-83C1-2CA863730075}" type="sibTrans" cxnId="{EA0FA976-2996-4E0B-AB22-7EA16A64315D}">
      <dgm:prSet/>
      <dgm:spPr/>
      <dgm:t>
        <a:bodyPr/>
        <a:lstStyle/>
        <a:p>
          <a:endParaRPr lang="en-US"/>
        </a:p>
      </dgm:t>
    </dgm:pt>
    <dgm:pt modelId="{12BC7159-38F8-486D-94C2-9EE984CD16E0}" type="pres">
      <dgm:prSet presAssocID="{364CB4A1-2571-432A-97AF-E9285F04C3AF}" presName="Name0" presStyleCnt="0">
        <dgm:presLayoutVars>
          <dgm:dir/>
          <dgm:resizeHandles val="exact"/>
        </dgm:presLayoutVars>
      </dgm:prSet>
      <dgm:spPr/>
    </dgm:pt>
    <dgm:pt modelId="{C9D67771-BA99-4550-A1AC-EA08BAC79F82}" type="pres">
      <dgm:prSet presAssocID="{D346DF9C-0472-4393-8F18-19076C18BA27}" presName="node" presStyleLbl="node1" presStyleIdx="0" presStyleCnt="9">
        <dgm:presLayoutVars>
          <dgm:bulletEnabled val="1"/>
        </dgm:presLayoutVars>
      </dgm:prSet>
      <dgm:spPr/>
    </dgm:pt>
    <dgm:pt modelId="{150C208C-D8A6-46D6-B5B8-0E07BD7FA9ED}" type="pres">
      <dgm:prSet presAssocID="{35F079E9-D0C0-4587-B4FA-6DE3FCCD32BA}" presName="sibTrans" presStyleLbl="sibTrans1D1" presStyleIdx="0" presStyleCnt="8"/>
      <dgm:spPr/>
    </dgm:pt>
    <dgm:pt modelId="{CA8B3545-E3A7-4D0A-B2AF-32258B6B14BA}" type="pres">
      <dgm:prSet presAssocID="{35F079E9-D0C0-4587-B4FA-6DE3FCCD32BA}" presName="connectorText" presStyleLbl="sibTrans1D1" presStyleIdx="0" presStyleCnt="8"/>
      <dgm:spPr/>
    </dgm:pt>
    <dgm:pt modelId="{344AC09F-F2FB-4356-8370-918AFDAEA546}" type="pres">
      <dgm:prSet presAssocID="{171E5B63-E4D9-4BFE-A3B6-FEB5D5FE23C8}" presName="node" presStyleLbl="node1" presStyleIdx="1" presStyleCnt="9">
        <dgm:presLayoutVars>
          <dgm:bulletEnabled val="1"/>
        </dgm:presLayoutVars>
      </dgm:prSet>
      <dgm:spPr/>
    </dgm:pt>
    <dgm:pt modelId="{C1F610AF-CA96-4294-9EC8-5BD2620CAD0C}" type="pres">
      <dgm:prSet presAssocID="{699E16EB-E690-403D-B8C6-9FDC2CFC40F7}" presName="sibTrans" presStyleLbl="sibTrans1D1" presStyleIdx="1" presStyleCnt="8"/>
      <dgm:spPr/>
    </dgm:pt>
    <dgm:pt modelId="{91506DB5-F960-4FCA-AC23-9F49216FDD83}" type="pres">
      <dgm:prSet presAssocID="{699E16EB-E690-403D-B8C6-9FDC2CFC40F7}" presName="connectorText" presStyleLbl="sibTrans1D1" presStyleIdx="1" presStyleCnt="8"/>
      <dgm:spPr/>
    </dgm:pt>
    <dgm:pt modelId="{208727B6-C11E-47CB-B1AB-8C37A8A580AF}" type="pres">
      <dgm:prSet presAssocID="{00140EBC-D3FB-4121-8EDF-CFB6B20B08B3}" presName="node" presStyleLbl="node1" presStyleIdx="2" presStyleCnt="9">
        <dgm:presLayoutVars>
          <dgm:bulletEnabled val="1"/>
        </dgm:presLayoutVars>
      </dgm:prSet>
      <dgm:spPr/>
    </dgm:pt>
    <dgm:pt modelId="{AD60016C-A86A-4690-B440-FBBAB152842D}" type="pres">
      <dgm:prSet presAssocID="{EF2579F4-C62C-4EDB-BBEC-F1E239A7E595}" presName="sibTrans" presStyleLbl="sibTrans1D1" presStyleIdx="2" presStyleCnt="8"/>
      <dgm:spPr/>
    </dgm:pt>
    <dgm:pt modelId="{523EBB7B-DDDC-414B-BE70-19D44277517F}" type="pres">
      <dgm:prSet presAssocID="{EF2579F4-C62C-4EDB-BBEC-F1E239A7E595}" presName="connectorText" presStyleLbl="sibTrans1D1" presStyleIdx="2" presStyleCnt="8"/>
      <dgm:spPr/>
    </dgm:pt>
    <dgm:pt modelId="{A3869B2F-AEFE-4D44-B5E9-747A6031A28B}" type="pres">
      <dgm:prSet presAssocID="{2F482609-E9AB-4741-A77B-F00EC1B05DAE}" presName="node" presStyleLbl="node1" presStyleIdx="3" presStyleCnt="9">
        <dgm:presLayoutVars>
          <dgm:bulletEnabled val="1"/>
        </dgm:presLayoutVars>
      </dgm:prSet>
      <dgm:spPr/>
    </dgm:pt>
    <dgm:pt modelId="{49159F4F-39AF-4625-B1A7-597587E30FCC}" type="pres">
      <dgm:prSet presAssocID="{337669B1-4BA1-4371-A9F8-BDC98E1C9054}" presName="sibTrans" presStyleLbl="sibTrans1D1" presStyleIdx="3" presStyleCnt="8"/>
      <dgm:spPr/>
    </dgm:pt>
    <dgm:pt modelId="{830B6492-89B3-486F-929E-785A13A78570}" type="pres">
      <dgm:prSet presAssocID="{337669B1-4BA1-4371-A9F8-BDC98E1C9054}" presName="connectorText" presStyleLbl="sibTrans1D1" presStyleIdx="3" presStyleCnt="8"/>
      <dgm:spPr/>
    </dgm:pt>
    <dgm:pt modelId="{E9973007-B5E1-4125-B1A7-B060EF975A73}" type="pres">
      <dgm:prSet presAssocID="{F15A56F5-BC41-469E-84C8-707F7DC6B12F}" presName="node" presStyleLbl="node1" presStyleIdx="4" presStyleCnt="9">
        <dgm:presLayoutVars>
          <dgm:bulletEnabled val="1"/>
        </dgm:presLayoutVars>
      </dgm:prSet>
      <dgm:spPr/>
    </dgm:pt>
    <dgm:pt modelId="{1EC0115D-FF90-45D6-A593-902C09A676B6}" type="pres">
      <dgm:prSet presAssocID="{C9BB2E27-82D9-4B3E-B09B-B3F8EBC73902}" presName="sibTrans" presStyleLbl="sibTrans1D1" presStyleIdx="4" presStyleCnt="8"/>
      <dgm:spPr/>
    </dgm:pt>
    <dgm:pt modelId="{F84CA378-01A6-46A3-88D6-C5B82A9399F1}" type="pres">
      <dgm:prSet presAssocID="{C9BB2E27-82D9-4B3E-B09B-B3F8EBC73902}" presName="connectorText" presStyleLbl="sibTrans1D1" presStyleIdx="4" presStyleCnt="8"/>
      <dgm:spPr/>
    </dgm:pt>
    <dgm:pt modelId="{B38C2911-EF75-433E-BA1A-5EC7D6A9D2CB}" type="pres">
      <dgm:prSet presAssocID="{709EDF4A-C5E4-4CD6-B4FC-3D902D16EDB9}" presName="node" presStyleLbl="node1" presStyleIdx="5" presStyleCnt="9">
        <dgm:presLayoutVars>
          <dgm:bulletEnabled val="1"/>
        </dgm:presLayoutVars>
      </dgm:prSet>
      <dgm:spPr/>
    </dgm:pt>
    <dgm:pt modelId="{61750DBD-C9B6-4829-9F9F-5DF71F3CECE6}" type="pres">
      <dgm:prSet presAssocID="{21DB40B5-C7E1-434B-81E1-B60C074AF351}" presName="sibTrans" presStyleLbl="sibTrans1D1" presStyleIdx="5" presStyleCnt="8"/>
      <dgm:spPr/>
    </dgm:pt>
    <dgm:pt modelId="{75D9727F-C483-42E4-9004-7A160B559A43}" type="pres">
      <dgm:prSet presAssocID="{21DB40B5-C7E1-434B-81E1-B60C074AF351}" presName="connectorText" presStyleLbl="sibTrans1D1" presStyleIdx="5" presStyleCnt="8"/>
      <dgm:spPr/>
    </dgm:pt>
    <dgm:pt modelId="{6805441F-17F9-4B82-8CB8-10A5FB94911D}" type="pres">
      <dgm:prSet presAssocID="{1501966D-BCFC-4E2A-B4EF-B2BD596B0D5E}" presName="node" presStyleLbl="node1" presStyleIdx="6" presStyleCnt="9">
        <dgm:presLayoutVars>
          <dgm:bulletEnabled val="1"/>
        </dgm:presLayoutVars>
      </dgm:prSet>
      <dgm:spPr/>
    </dgm:pt>
    <dgm:pt modelId="{692A5020-FFAC-46DA-892E-1C6A97918DEE}" type="pres">
      <dgm:prSet presAssocID="{D8091211-E5CD-461C-B295-5F7CC3321AAE}" presName="sibTrans" presStyleLbl="sibTrans1D1" presStyleIdx="6" presStyleCnt="8"/>
      <dgm:spPr/>
    </dgm:pt>
    <dgm:pt modelId="{CF610835-BBB4-4F71-829E-6353E5DE1662}" type="pres">
      <dgm:prSet presAssocID="{D8091211-E5CD-461C-B295-5F7CC3321AAE}" presName="connectorText" presStyleLbl="sibTrans1D1" presStyleIdx="6" presStyleCnt="8"/>
      <dgm:spPr/>
    </dgm:pt>
    <dgm:pt modelId="{C3472014-0F7C-4A69-A54E-2EF77E40BFAA}" type="pres">
      <dgm:prSet presAssocID="{FA259716-D7C9-4833-8ED6-4C0BF47E0E93}" presName="node" presStyleLbl="node1" presStyleIdx="7" presStyleCnt="9">
        <dgm:presLayoutVars>
          <dgm:bulletEnabled val="1"/>
        </dgm:presLayoutVars>
      </dgm:prSet>
      <dgm:spPr/>
    </dgm:pt>
    <dgm:pt modelId="{9D362880-B502-4F4D-9D02-2D2D226FFCA5}" type="pres">
      <dgm:prSet presAssocID="{A4AA7CA5-A55F-4C29-A38A-A61E81E79444}" presName="sibTrans" presStyleLbl="sibTrans1D1" presStyleIdx="7" presStyleCnt="8"/>
      <dgm:spPr/>
    </dgm:pt>
    <dgm:pt modelId="{D2595B26-94D5-463D-BDBE-E57F353529AD}" type="pres">
      <dgm:prSet presAssocID="{A4AA7CA5-A55F-4C29-A38A-A61E81E79444}" presName="connectorText" presStyleLbl="sibTrans1D1" presStyleIdx="7" presStyleCnt="8"/>
      <dgm:spPr/>
    </dgm:pt>
    <dgm:pt modelId="{41CD702D-59A1-43B7-BB70-D804D824FF0C}" type="pres">
      <dgm:prSet presAssocID="{08442F5B-4B8D-4AFD-A458-93BEAD0697DC}" presName="node" presStyleLbl="node1" presStyleIdx="8" presStyleCnt="9">
        <dgm:presLayoutVars>
          <dgm:bulletEnabled val="1"/>
        </dgm:presLayoutVars>
      </dgm:prSet>
      <dgm:spPr/>
    </dgm:pt>
  </dgm:ptLst>
  <dgm:cxnLst>
    <dgm:cxn modelId="{1E55DA10-A955-414C-86BA-176A7923C39A}" type="presOf" srcId="{FA259716-D7C9-4833-8ED6-4C0BF47E0E93}" destId="{C3472014-0F7C-4A69-A54E-2EF77E40BFAA}" srcOrd="0" destOrd="0" presId="urn:microsoft.com/office/officeart/2005/8/layout/bProcess3"/>
    <dgm:cxn modelId="{FDAEFB1C-F915-42A8-ABB0-B0027B86496E}" type="presOf" srcId="{21DB40B5-C7E1-434B-81E1-B60C074AF351}" destId="{61750DBD-C9B6-4829-9F9F-5DF71F3CECE6}" srcOrd="0" destOrd="0" presId="urn:microsoft.com/office/officeart/2005/8/layout/bProcess3"/>
    <dgm:cxn modelId="{4BBBC41F-CA0B-4C2A-91D9-CD3E030B8197}" type="presOf" srcId="{699E16EB-E690-403D-B8C6-9FDC2CFC40F7}" destId="{C1F610AF-CA96-4294-9EC8-5BD2620CAD0C}" srcOrd="0" destOrd="0" presId="urn:microsoft.com/office/officeart/2005/8/layout/bProcess3"/>
    <dgm:cxn modelId="{1EF77124-AC1F-4CDF-95C2-3D93DA719F8F}" type="presOf" srcId="{A4AA7CA5-A55F-4C29-A38A-A61E81E79444}" destId="{D2595B26-94D5-463D-BDBE-E57F353529AD}" srcOrd="1" destOrd="0" presId="urn:microsoft.com/office/officeart/2005/8/layout/bProcess3"/>
    <dgm:cxn modelId="{AC423831-3C12-4B68-8212-69C910CC1AEE}" type="presOf" srcId="{1501966D-BCFC-4E2A-B4EF-B2BD596B0D5E}" destId="{6805441F-17F9-4B82-8CB8-10A5FB94911D}" srcOrd="0" destOrd="0" presId="urn:microsoft.com/office/officeart/2005/8/layout/bProcess3"/>
    <dgm:cxn modelId="{2FAD7E37-9A5C-4E09-A81D-A2ADD472F5B8}" type="presOf" srcId="{D8091211-E5CD-461C-B295-5F7CC3321AAE}" destId="{CF610835-BBB4-4F71-829E-6353E5DE1662}" srcOrd="1" destOrd="0" presId="urn:microsoft.com/office/officeart/2005/8/layout/bProcess3"/>
    <dgm:cxn modelId="{FDA8223E-E948-439B-9354-B8FFF401303B}" srcId="{364CB4A1-2571-432A-97AF-E9285F04C3AF}" destId="{D346DF9C-0472-4393-8F18-19076C18BA27}" srcOrd="0" destOrd="0" parTransId="{7B464F6E-A699-4D2E-8DA9-485656232C9F}" sibTransId="{35F079E9-D0C0-4587-B4FA-6DE3FCCD32BA}"/>
    <dgm:cxn modelId="{580ACE5F-D620-4C8D-AC6B-E63AA203FBEB}" srcId="{364CB4A1-2571-432A-97AF-E9285F04C3AF}" destId="{2F482609-E9AB-4741-A77B-F00EC1B05DAE}" srcOrd="3" destOrd="0" parTransId="{EEECD219-9F82-4438-A036-07C70E52D6E8}" sibTransId="{337669B1-4BA1-4371-A9F8-BDC98E1C9054}"/>
    <dgm:cxn modelId="{90FF8362-C90E-4CD1-8CCD-A04D93FEC8BC}" type="presOf" srcId="{EF2579F4-C62C-4EDB-BBEC-F1E239A7E595}" destId="{523EBB7B-DDDC-414B-BE70-19D44277517F}" srcOrd="1" destOrd="0" presId="urn:microsoft.com/office/officeart/2005/8/layout/bProcess3"/>
    <dgm:cxn modelId="{C33FCE62-BBEC-4AFC-93AB-9ED63BB60A65}" srcId="{364CB4A1-2571-432A-97AF-E9285F04C3AF}" destId="{F15A56F5-BC41-469E-84C8-707F7DC6B12F}" srcOrd="4" destOrd="0" parTransId="{29FE06C5-03F5-4746-91C5-9CFFEF5C36A0}" sibTransId="{C9BB2E27-82D9-4B3E-B09B-B3F8EBC73902}"/>
    <dgm:cxn modelId="{DDEB556A-EF21-408B-99F3-CAA2EA26EE08}" type="presOf" srcId="{35F079E9-D0C0-4587-B4FA-6DE3FCCD32BA}" destId="{CA8B3545-E3A7-4D0A-B2AF-32258B6B14BA}" srcOrd="1" destOrd="0" presId="urn:microsoft.com/office/officeart/2005/8/layout/bProcess3"/>
    <dgm:cxn modelId="{30A91450-7821-428E-BE49-8985DF5F3DC6}" srcId="{364CB4A1-2571-432A-97AF-E9285F04C3AF}" destId="{1501966D-BCFC-4E2A-B4EF-B2BD596B0D5E}" srcOrd="6" destOrd="0" parTransId="{102D1511-EC2B-4ED8-8DB6-BB3B64B13708}" sibTransId="{D8091211-E5CD-461C-B295-5F7CC3321AAE}"/>
    <dgm:cxn modelId="{EA0FA976-2996-4E0B-AB22-7EA16A64315D}" srcId="{364CB4A1-2571-432A-97AF-E9285F04C3AF}" destId="{08442F5B-4B8D-4AFD-A458-93BEAD0697DC}" srcOrd="8" destOrd="0" parTransId="{2C8143CB-F359-48AB-8B63-5B11FEFA36D4}" sibTransId="{60808F9A-76C6-4F94-83C1-2CA863730075}"/>
    <dgm:cxn modelId="{E0E6795A-490F-4D76-A01A-EC8DA26AED11}" type="presOf" srcId="{21DB40B5-C7E1-434B-81E1-B60C074AF351}" destId="{75D9727F-C483-42E4-9004-7A160B559A43}" srcOrd="1" destOrd="0" presId="urn:microsoft.com/office/officeart/2005/8/layout/bProcess3"/>
    <dgm:cxn modelId="{4D99897F-57FF-4F96-A1F4-8FA1AB5CD677}" type="presOf" srcId="{171E5B63-E4D9-4BFE-A3B6-FEB5D5FE23C8}" destId="{344AC09F-F2FB-4356-8370-918AFDAEA546}" srcOrd="0" destOrd="0" presId="urn:microsoft.com/office/officeart/2005/8/layout/bProcess3"/>
    <dgm:cxn modelId="{65B90182-848D-4A5E-B1E1-37A3B1154347}" type="presOf" srcId="{00140EBC-D3FB-4121-8EDF-CFB6B20B08B3}" destId="{208727B6-C11E-47CB-B1AB-8C37A8A580AF}" srcOrd="0" destOrd="0" presId="urn:microsoft.com/office/officeart/2005/8/layout/bProcess3"/>
    <dgm:cxn modelId="{D8E8668A-31CD-41EF-A307-7A3161BE3319}" type="presOf" srcId="{D8091211-E5CD-461C-B295-5F7CC3321AAE}" destId="{692A5020-FFAC-46DA-892E-1C6A97918DEE}" srcOrd="0" destOrd="0" presId="urn:microsoft.com/office/officeart/2005/8/layout/bProcess3"/>
    <dgm:cxn modelId="{F084348C-AF8B-4C32-B1B6-CFEC138BD760}" type="presOf" srcId="{364CB4A1-2571-432A-97AF-E9285F04C3AF}" destId="{12BC7159-38F8-486D-94C2-9EE984CD16E0}" srcOrd="0" destOrd="0" presId="urn:microsoft.com/office/officeart/2005/8/layout/bProcess3"/>
    <dgm:cxn modelId="{CCBE788D-C0D5-4B02-BDE6-75D9755D282F}" type="presOf" srcId="{2F482609-E9AB-4741-A77B-F00EC1B05DAE}" destId="{A3869B2F-AEFE-4D44-B5E9-747A6031A28B}" srcOrd="0" destOrd="0" presId="urn:microsoft.com/office/officeart/2005/8/layout/bProcess3"/>
    <dgm:cxn modelId="{998FC28E-B434-4A27-A7E6-DD90F10E3197}" srcId="{364CB4A1-2571-432A-97AF-E9285F04C3AF}" destId="{709EDF4A-C5E4-4CD6-B4FC-3D902D16EDB9}" srcOrd="5" destOrd="0" parTransId="{FF7C9777-BD16-421B-9F1F-73523E816931}" sibTransId="{21DB40B5-C7E1-434B-81E1-B60C074AF351}"/>
    <dgm:cxn modelId="{0623A297-D277-44AC-B1D0-FD677713AFEC}" type="presOf" srcId="{08442F5B-4B8D-4AFD-A458-93BEAD0697DC}" destId="{41CD702D-59A1-43B7-BB70-D804D824FF0C}" srcOrd="0" destOrd="0" presId="urn:microsoft.com/office/officeart/2005/8/layout/bProcess3"/>
    <dgm:cxn modelId="{12BE81A2-9209-4891-8D16-A6733FD204F0}" type="presOf" srcId="{A4AA7CA5-A55F-4C29-A38A-A61E81E79444}" destId="{9D362880-B502-4F4D-9D02-2D2D226FFCA5}" srcOrd="0" destOrd="0" presId="urn:microsoft.com/office/officeart/2005/8/layout/bProcess3"/>
    <dgm:cxn modelId="{220F0CAD-E3D7-4DAB-BD94-EF7241FAFE2E}" srcId="{364CB4A1-2571-432A-97AF-E9285F04C3AF}" destId="{FA259716-D7C9-4833-8ED6-4C0BF47E0E93}" srcOrd="7" destOrd="0" parTransId="{ED1CD306-BC50-4279-803C-09A2D7F57A09}" sibTransId="{A4AA7CA5-A55F-4C29-A38A-A61E81E79444}"/>
    <dgm:cxn modelId="{32AA97D1-0561-4BCC-AA01-D0E77C451B7D}" srcId="{364CB4A1-2571-432A-97AF-E9285F04C3AF}" destId="{00140EBC-D3FB-4121-8EDF-CFB6B20B08B3}" srcOrd="2" destOrd="0" parTransId="{FDBC482A-3A6D-400A-A5F6-89C20C19652F}" sibTransId="{EF2579F4-C62C-4EDB-BBEC-F1E239A7E595}"/>
    <dgm:cxn modelId="{E9F031D4-90AC-4C52-AE15-35E4499CE502}" type="presOf" srcId="{337669B1-4BA1-4371-A9F8-BDC98E1C9054}" destId="{49159F4F-39AF-4625-B1A7-597587E30FCC}" srcOrd="0" destOrd="0" presId="urn:microsoft.com/office/officeart/2005/8/layout/bProcess3"/>
    <dgm:cxn modelId="{DDBE87D9-243D-4FC1-AEC6-DD1A53E75343}" srcId="{364CB4A1-2571-432A-97AF-E9285F04C3AF}" destId="{171E5B63-E4D9-4BFE-A3B6-FEB5D5FE23C8}" srcOrd="1" destOrd="0" parTransId="{22F811E7-840B-49FB-84F0-8B62736FE200}" sibTransId="{699E16EB-E690-403D-B8C6-9FDC2CFC40F7}"/>
    <dgm:cxn modelId="{755711E4-ADDB-4E4D-9F83-68BA60946D12}" type="presOf" srcId="{D346DF9C-0472-4393-8F18-19076C18BA27}" destId="{C9D67771-BA99-4550-A1AC-EA08BAC79F82}" srcOrd="0" destOrd="0" presId="urn:microsoft.com/office/officeart/2005/8/layout/bProcess3"/>
    <dgm:cxn modelId="{115A96E5-2C6D-432B-AF26-65FD0DB36C68}" type="presOf" srcId="{C9BB2E27-82D9-4B3E-B09B-B3F8EBC73902}" destId="{F84CA378-01A6-46A3-88D6-C5B82A9399F1}" srcOrd="1" destOrd="0" presId="urn:microsoft.com/office/officeart/2005/8/layout/bProcess3"/>
    <dgm:cxn modelId="{4636C9E6-E1EB-4821-BB48-ACB09F7B5B6B}" type="presOf" srcId="{337669B1-4BA1-4371-A9F8-BDC98E1C9054}" destId="{830B6492-89B3-486F-929E-785A13A78570}" srcOrd="1" destOrd="0" presId="urn:microsoft.com/office/officeart/2005/8/layout/bProcess3"/>
    <dgm:cxn modelId="{D85142E7-B815-4E56-952B-4C0DBF6C3FFC}" type="presOf" srcId="{35F079E9-D0C0-4587-B4FA-6DE3FCCD32BA}" destId="{150C208C-D8A6-46D6-B5B8-0E07BD7FA9ED}" srcOrd="0" destOrd="0" presId="urn:microsoft.com/office/officeart/2005/8/layout/bProcess3"/>
    <dgm:cxn modelId="{B6BBA1E7-2DE3-482E-8114-3162F138F927}" type="presOf" srcId="{709EDF4A-C5E4-4CD6-B4FC-3D902D16EDB9}" destId="{B38C2911-EF75-433E-BA1A-5EC7D6A9D2CB}" srcOrd="0" destOrd="0" presId="urn:microsoft.com/office/officeart/2005/8/layout/bProcess3"/>
    <dgm:cxn modelId="{60A547E8-FE88-48F9-990B-710012E6744D}" type="presOf" srcId="{EF2579F4-C62C-4EDB-BBEC-F1E239A7E595}" destId="{AD60016C-A86A-4690-B440-FBBAB152842D}" srcOrd="0" destOrd="0" presId="urn:microsoft.com/office/officeart/2005/8/layout/bProcess3"/>
    <dgm:cxn modelId="{EC59A9E8-A9A4-4BF3-B5F7-9F41CD80F238}" type="presOf" srcId="{C9BB2E27-82D9-4B3E-B09B-B3F8EBC73902}" destId="{1EC0115D-FF90-45D6-A593-902C09A676B6}" srcOrd="0" destOrd="0" presId="urn:microsoft.com/office/officeart/2005/8/layout/bProcess3"/>
    <dgm:cxn modelId="{298FD6EB-1ACD-47A4-B50F-B68F263A53D7}" type="presOf" srcId="{699E16EB-E690-403D-B8C6-9FDC2CFC40F7}" destId="{91506DB5-F960-4FCA-AC23-9F49216FDD83}" srcOrd="1" destOrd="0" presId="urn:microsoft.com/office/officeart/2005/8/layout/bProcess3"/>
    <dgm:cxn modelId="{DCDDD6F8-8182-49D3-A5E9-AF5AB86FBED7}" type="presOf" srcId="{F15A56F5-BC41-469E-84C8-707F7DC6B12F}" destId="{E9973007-B5E1-4125-B1A7-B060EF975A73}" srcOrd="0" destOrd="0" presId="urn:microsoft.com/office/officeart/2005/8/layout/bProcess3"/>
    <dgm:cxn modelId="{68804F8A-429D-4983-9755-222B81C2AEBB}" type="presParOf" srcId="{12BC7159-38F8-486D-94C2-9EE984CD16E0}" destId="{C9D67771-BA99-4550-A1AC-EA08BAC79F82}" srcOrd="0" destOrd="0" presId="urn:microsoft.com/office/officeart/2005/8/layout/bProcess3"/>
    <dgm:cxn modelId="{1C2532A8-0200-46EA-86C2-76B736244DE7}" type="presParOf" srcId="{12BC7159-38F8-486D-94C2-9EE984CD16E0}" destId="{150C208C-D8A6-46D6-B5B8-0E07BD7FA9ED}" srcOrd="1" destOrd="0" presId="urn:microsoft.com/office/officeart/2005/8/layout/bProcess3"/>
    <dgm:cxn modelId="{83216767-447E-4502-AD94-83DA13EE4683}" type="presParOf" srcId="{150C208C-D8A6-46D6-B5B8-0E07BD7FA9ED}" destId="{CA8B3545-E3A7-4D0A-B2AF-32258B6B14BA}" srcOrd="0" destOrd="0" presId="urn:microsoft.com/office/officeart/2005/8/layout/bProcess3"/>
    <dgm:cxn modelId="{0C1E4D36-9B36-411E-A007-2F42023889B6}" type="presParOf" srcId="{12BC7159-38F8-486D-94C2-9EE984CD16E0}" destId="{344AC09F-F2FB-4356-8370-918AFDAEA546}" srcOrd="2" destOrd="0" presId="urn:microsoft.com/office/officeart/2005/8/layout/bProcess3"/>
    <dgm:cxn modelId="{ADEF86CE-2A43-4472-9CC8-2C801127D58A}" type="presParOf" srcId="{12BC7159-38F8-486D-94C2-9EE984CD16E0}" destId="{C1F610AF-CA96-4294-9EC8-5BD2620CAD0C}" srcOrd="3" destOrd="0" presId="urn:microsoft.com/office/officeart/2005/8/layout/bProcess3"/>
    <dgm:cxn modelId="{A5D77B6B-FA2F-463C-A60F-0AEEF4F53AB8}" type="presParOf" srcId="{C1F610AF-CA96-4294-9EC8-5BD2620CAD0C}" destId="{91506DB5-F960-4FCA-AC23-9F49216FDD83}" srcOrd="0" destOrd="0" presId="urn:microsoft.com/office/officeart/2005/8/layout/bProcess3"/>
    <dgm:cxn modelId="{EE7D5FB8-7AF6-45A3-8F13-5C397D23F8A7}" type="presParOf" srcId="{12BC7159-38F8-486D-94C2-9EE984CD16E0}" destId="{208727B6-C11E-47CB-B1AB-8C37A8A580AF}" srcOrd="4" destOrd="0" presId="urn:microsoft.com/office/officeart/2005/8/layout/bProcess3"/>
    <dgm:cxn modelId="{328B1122-8DE8-4172-8B71-E2FDB7DD4D1B}" type="presParOf" srcId="{12BC7159-38F8-486D-94C2-9EE984CD16E0}" destId="{AD60016C-A86A-4690-B440-FBBAB152842D}" srcOrd="5" destOrd="0" presId="urn:microsoft.com/office/officeart/2005/8/layout/bProcess3"/>
    <dgm:cxn modelId="{5131AE42-9C82-4E06-A1C9-2187E5E48C27}" type="presParOf" srcId="{AD60016C-A86A-4690-B440-FBBAB152842D}" destId="{523EBB7B-DDDC-414B-BE70-19D44277517F}" srcOrd="0" destOrd="0" presId="urn:microsoft.com/office/officeart/2005/8/layout/bProcess3"/>
    <dgm:cxn modelId="{6337A0B5-1EFF-47CB-863D-DD1D4423B353}" type="presParOf" srcId="{12BC7159-38F8-486D-94C2-9EE984CD16E0}" destId="{A3869B2F-AEFE-4D44-B5E9-747A6031A28B}" srcOrd="6" destOrd="0" presId="urn:microsoft.com/office/officeart/2005/8/layout/bProcess3"/>
    <dgm:cxn modelId="{7D738CAC-F1DF-4ED3-B224-38AC4E9FFB1B}" type="presParOf" srcId="{12BC7159-38F8-486D-94C2-9EE984CD16E0}" destId="{49159F4F-39AF-4625-B1A7-597587E30FCC}" srcOrd="7" destOrd="0" presId="urn:microsoft.com/office/officeart/2005/8/layout/bProcess3"/>
    <dgm:cxn modelId="{C92397EF-BBC4-4F37-9505-FBC31BD48BDC}" type="presParOf" srcId="{49159F4F-39AF-4625-B1A7-597587E30FCC}" destId="{830B6492-89B3-486F-929E-785A13A78570}" srcOrd="0" destOrd="0" presId="urn:microsoft.com/office/officeart/2005/8/layout/bProcess3"/>
    <dgm:cxn modelId="{A6F6D29D-45F4-4858-AE52-391879C17035}" type="presParOf" srcId="{12BC7159-38F8-486D-94C2-9EE984CD16E0}" destId="{E9973007-B5E1-4125-B1A7-B060EF975A73}" srcOrd="8" destOrd="0" presId="urn:microsoft.com/office/officeart/2005/8/layout/bProcess3"/>
    <dgm:cxn modelId="{A1DA3B9A-2703-4926-8F87-8DA37D5DCFAC}" type="presParOf" srcId="{12BC7159-38F8-486D-94C2-9EE984CD16E0}" destId="{1EC0115D-FF90-45D6-A593-902C09A676B6}" srcOrd="9" destOrd="0" presId="urn:microsoft.com/office/officeart/2005/8/layout/bProcess3"/>
    <dgm:cxn modelId="{B55796CA-6CB1-4F12-8C09-554BF7B63EE6}" type="presParOf" srcId="{1EC0115D-FF90-45D6-A593-902C09A676B6}" destId="{F84CA378-01A6-46A3-88D6-C5B82A9399F1}" srcOrd="0" destOrd="0" presId="urn:microsoft.com/office/officeart/2005/8/layout/bProcess3"/>
    <dgm:cxn modelId="{9472CE98-D821-4F6B-9609-1091F23063DD}" type="presParOf" srcId="{12BC7159-38F8-486D-94C2-9EE984CD16E0}" destId="{B38C2911-EF75-433E-BA1A-5EC7D6A9D2CB}" srcOrd="10" destOrd="0" presId="urn:microsoft.com/office/officeart/2005/8/layout/bProcess3"/>
    <dgm:cxn modelId="{32B8B47D-07DF-4BE0-9C14-CC76A4446386}" type="presParOf" srcId="{12BC7159-38F8-486D-94C2-9EE984CD16E0}" destId="{61750DBD-C9B6-4829-9F9F-5DF71F3CECE6}" srcOrd="11" destOrd="0" presId="urn:microsoft.com/office/officeart/2005/8/layout/bProcess3"/>
    <dgm:cxn modelId="{EC3E5115-C027-4537-A28F-D8013433E54B}" type="presParOf" srcId="{61750DBD-C9B6-4829-9F9F-5DF71F3CECE6}" destId="{75D9727F-C483-42E4-9004-7A160B559A43}" srcOrd="0" destOrd="0" presId="urn:microsoft.com/office/officeart/2005/8/layout/bProcess3"/>
    <dgm:cxn modelId="{D25F7DAE-0492-4CAB-8F9A-411083417DF2}" type="presParOf" srcId="{12BC7159-38F8-486D-94C2-9EE984CD16E0}" destId="{6805441F-17F9-4B82-8CB8-10A5FB94911D}" srcOrd="12" destOrd="0" presId="urn:microsoft.com/office/officeart/2005/8/layout/bProcess3"/>
    <dgm:cxn modelId="{5904F276-739E-4837-BA86-D03F71EC702D}" type="presParOf" srcId="{12BC7159-38F8-486D-94C2-9EE984CD16E0}" destId="{692A5020-FFAC-46DA-892E-1C6A97918DEE}" srcOrd="13" destOrd="0" presId="urn:microsoft.com/office/officeart/2005/8/layout/bProcess3"/>
    <dgm:cxn modelId="{F303579D-4ACF-4626-AF89-1ED1239228C0}" type="presParOf" srcId="{692A5020-FFAC-46DA-892E-1C6A97918DEE}" destId="{CF610835-BBB4-4F71-829E-6353E5DE1662}" srcOrd="0" destOrd="0" presId="urn:microsoft.com/office/officeart/2005/8/layout/bProcess3"/>
    <dgm:cxn modelId="{F44D7E00-50E7-4172-BC44-CB5A7620D2C4}" type="presParOf" srcId="{12BC7159-38F8-486D-94C2-9EE984CD16E0}" destId="{C3472014-0F7C-4A69-A54E-2EF77E40BFAA}" srcOrd="14" destOrd="0" presId="urn:microsoft.com/office/officeart/2005/8/layout/bProcess3"/>
    <dgm:cxn modelId="{78F07A4E-3651-4648-A553-7F9B51B11AFE}" type="presParOf" srcId="{12BC7159-38F8-486D-94C2-9EE984CD16E0}" destId="{9D362880-B502-4F4D-9D02-2D2D226FFCA5}" srcOrd="15" destOrd="0" presId="urn:microsoft.com/office/officeart/2005/8/layout/bProcess3"/>
    <dgm:cxn modelId="{1392DF08-C9E8-4D1C-9286-69972988466E}" type="presParOf" srcId="{9D362880-B502-4F4D-9D02-2D2D226FFCA5}" destId="{D2595B26-94D5-463D-BDBE-E57F353529AD}" srcOrd="0" destOrd="0" presId="urn:microsoft.com/office/officeart/2005/8/layout/bProcess3"/>
    <dgm:cxn modelId="{094CDF66-2922-4504-BE50-81C96777CDDC}" type="presParOf" srcId="{12BC7159-38F8-486D-94C2-9EE984CD16E0}" destId="{41CD702D-59A1-43B7-BB70-D804D824FF0C}"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F3-AB1D-4612-979F-9BDC5A1E0D57}">
      <dsp:nvSpPr>
        <dsp:cNvPr id="0" name=""/>
        <dsp:cNvSpPr/>
      </dsp:nvSpPr>
      <dsp:spPr>
        <a:xfrm>
          <a:off x="0" y="0"/>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Goals and Objectives</a:t>
          </a:r>
        </a:p>
      </dsp:txBody>
      <dsp:txXfrm>
        <a:off x="25141" y="25141"/>
        <a:ext cx="4731904" cy="808111"/>
      </dsp:txXfrm>
    </dsp:sp>
    <dsp:sp modelId="{51B0C0F3-BECB-4447-94E8-D12774518C41}">
      <dsp:nvSpPr>
        <dsp:cNvPr id="0" name=""/>
        <dsp:cNvSpPr/>
      </dsp:nvSpPr>
      <dsp:spPr>
        <a:xfrm>
          <a:off x="430025" y="977614"/>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MS4 Renewal Timeline</a:t>
          </a:r>
        </a:p>
      </dsp:txBody>
      <dsp:txXfrm>
        <a:off x="455166" y="1002755"/>
        <a:ext cx="4720344" cy="808111"/>
      </dsp:txXfrm>
    </dsp:sp>
    <dsp:sp modelId="{C93A330A-428D-46DC-9744-8F8511B47BCE}">
      <dsp:nvSpPr>
        <dsp:cNvPr id="0" name=""/>
        <dsp:cNvSpPr/>
      </dsp:nvSpPr>
      <dsp:spPr>
        <a:xfrm>
          <a:off x="860051" y="1955228"/>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Brief Overview of Existing Permit</a:t>
          </a:r>
        </a:p>
      </dsp:txBody>
      <dsp:txXfrm>
        <a:off x="885192" y="1980369"/>
        <a:ext cx="4720344" cy="808111"/>
      </dsp:txXfrm>
    </dsp:sp>
    <dsp:sp modelId="{46294D88-46D0-4E42-951D-64951A0DCE70}">
      <dsp:nvSpPr>
        <dsp:cNvPr id="0" name=""/>
        <dsp:cNvSpPr/>
      </dsp:nvSpPr>
      <dsp:spPr>
        <a:xfrm>
          <a:off x="1290077" y="2932842"/>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Proposed Changes</a:t>
          </a:r>
        </a:p>
      </dsp:txBody>
      <dsp:txXfrm>
        <a:off x="1315218" y="2957983"/>
        <a:ext cx="4720344" cy="808111"/>
      </dsp:txXfrm>
    </dsp:sp>
    <dsp:sp modelId="{20B49762-6EC2-4F55-AE98-2AAE78D12171}">
      <dsp:nvSpPr>
        <dsp:cNvPr id="0" name=""/>
        <dsp:cNvSpPr/>
      </dsp:nvSpPr>
      <dsp:spPr>
        <a:xfrm>
          <a:off x="1720103" y="3910457"/>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Stakeholder Discussion</a:t>
          </a:r>
        </a:p>
      </dsp:txBody>
      <dsp:txXfrm>
        <a:off x="1745244" y="3935598"/>
        <a:ext cx="4720344" cy="808111"/>
      </dsp:txXfrm>
    </dsp:sp>
    <dsp:sp modelId="{53F8BB4D-C058-47DE-B9D4-C49C88934603}">
      <dsp:nvSpPr>
        <dsp:cNvPr id="0" name=""/>
        <dsp:cNvSpPr/>
      </dsp:nvSpPr>
      <dsp:spPr>
        <a:xfrm>
          <a:off x="5200652" y="627103"/>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26192" y="627103"/>
        <a:ext cx="306875" cy="419861"/>
      </dsp:txXfrm>
    </dsp:sp>
    <dsp:sp modelId="{F6EDDC92-6FED-4007-9694-2A625D2B9D94}">
      <dsp:nvSpPr>
        <dsp:cNvPr id="0" name=""/>
        <dsp:cNvSpPr/>
      </dsp:nvSpPr>
      <dsp:spPr>
        <a:xfrm>
          <a:off x="5630678" y="1604718"/>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5756218" y="1604718"/>
        <a:ext cx="306875" cy="419861"/>
      </dsp:txXfrm>
    </dsp:sp>
    <dsp:sp modelId="{50C77048-7DCA-472A-9E04-A819CADC92FE}">
      <dsp:nvSpPr>
        <dsp:cNvPr id="0" name=""/>
        <dsp:cNvSpPr/>
      </dsp:nvSpPr>
      <dsp:spPr>
        <a:xfrm>
          <a:off x="6060704" y="2568025"/>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186244" y="2568025"/>
        <a:ext cx="306875" cy="419861"/>
      </dsp:txXfrm>
    </dsp:sp>
    <dsp:sp modelId="{A3030432-D5D2-417C-913E-A9891486D998}">
      <dsp:nvSpPr>
        <dsp:cNvPr id="0" name=""/>
        <dsp:cNvSpPr/>
      </dsp:nvSpPr>
      <dsp:spPr>
        <a:xfrm>
          <a:off x="6490730" y="3555177"/>
          <a:ext cx="557955" cy="557955"/>
        </a:xfrm>
        <a:prstGeom prst="downArrow">
          <a:avLst>
            <a:gd name="adj1" fmla="val 55000"/>
            <a:gd name="adj2" fmla="val 45000"/>
          </a:avLst>
        </a:prstGeom>
        <a:solidFill>
          <a:schemeClr val="accent6">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616270" y="3555177"/>
        <a:ext cx="306875" cy="4198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72C8-1D57-4E63-A312-BB393EE78D0A}">
      <dsp:nvSpPr>
        <dsp:cNvPr id="0" name=""/>
        <dsp:cNvSpPr/>
      </dsp:nvSpPr>
      <dsp:spPr>
        <a:xfrm>
          <a:off x="41" y="388901"/>
          <a:ext cx="3995038"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Current General Permit</a:t>
          </a:r>
        </a:p>
      </dsp:txBody>
      <dsp:txXfrm>
        <a:off x="41" y="388901"/>
        <a:ext cx="3995038" cy="691200"/>
      </dsp:txXfrm>
    </dsp:sp>
    <dsp:sp modelId="{DAE1C616-3AD8-4C07-BB85-CC22C38569C3}">
      <dsp:nvSpPr>
        <dsp:cNvPr id="0" name=""/>
        <dsp:cNvSpPr/>
      </dsp:nvSpPr>
      <dsp:spPr>
        <a:xfrm>
          <a:off x="41" y="1080101"/>
          <a:ext cx="3995038" cy="16459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MCM 1</a:t>
          </a:r>
          <a:r>
            <a:rPr lang="en-US" sz="2400" kern="1200" dirty="0"/>
            <a:t>: Public Education, Outreach, and Involvement</a:t>
          </a:r>
        </a:p>
      </dsp:txBody>
      <dsp:txXfrm>
        <a:off x="41" y="1080101"/>
        <a:ext cx="3995038" cy="1645970"/>
      </dsp:txXfrm>
    </dsp:sp>
    <dsp:sp modelId="{9BA6AD0D-F1AC-4AEB-9AE5-C72D3782FC4C}">
      <dsp:nvSpPr>
        <dsp:cNvPr id="0" name=""/>
        <dsp:cNvSpPr/>
      </dsp:nvSpPr>
      <dsp:spPr>
        <a:xfrm>
          <a:off x="4554385" y="388901"/>
          <a:ext cx="3995038"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Proposed Change</a:t>
          </a:r>
        </a:p>
      </dsp:txBody>
      <dsp:txXfrm>
        <a:off x="4554385" y="388901"/>
        <a:ext cx="3995038" cy="691200"/>
      </dsp:txXfrm>
    </dsp:sp>
    <dsp:sp modelId="{83492504-FD3A-4A6B-BD34-55E6E381CEBD}">
      <dsp:nvSpPr>
        <dsp:cNvPr id="0" name=""/>
        <dsp:cNvSpPr/>
      </dsp:nvSpPr>
      <dsp:spPr>
        <a:xfrm>
          <a:off x="4554385" y="1080101"/>
          <a:ext cx="3995038" cy="16459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a:t>MCM 1</a:t>
          </a:r>
          <a:r>
            <a:rPr lang="en-US" sz="2400" kern="1200" dirty="0"/>
            <a:t>: Public Education and Outreach</a:t>
          </a:r>
        </a:p>
        <a:p>
          <a:pPr marL="228600" lvl="1" indent="-228600" algn="l" defTabSz="1066800">
            <a:lnSpc>
              <a:spcPct val="90000"/>
            </a:lnSpc>
            <a:spcBef>
              <a:spcPct val="0"/>
            </a:spcBef>
            <a:spcAft>
              <a:spcPct val="15000"/>
            </a:spcAft>
            <a:buChar char="•"/>
          </a:pPr>
          <a:r>
            <a:rPr lang="en-US" sz="2400" b="1" kern="1200" dirty="0"/>
            <a:t>MCM 2</a:t>
          </a:r>
          <a:r>
            <a:rPr lang="en-US" sz="2400" kern="1200" dirty="0"/>
            <a:t>: Public Involvement/Participation</a:t>
          </a:r>
        </a:p>
      </dsp:txBody>
      <dsp:txXfrm>
        <a:off x="4554385" y="1080101"/>
        <a:ext cx="3995038" cy="16459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972C8-1D57-4E63-A312-BB393EE78D0A}">
      <dsp:nvSpPr>
        <dsp:cNvPr id="0" name=""/>
        <dsp:cNvSpPr/>
      </dsp:nvSpPr>
      <dsp:spPr>
        <a:xfrm>
          <a:off x="51" y="75509"/>
          <a:ext cx="4951495"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Current General Permit</a:t>
          </a:r>
        </a:p>
      </dsp:txBody>
      <dsp:txXfrm>
        <a:off x="51" y="75509"/>
        <a:ext cx="4951495" cy="518400"/>
      </dsp:txXfrm>
    </dsp:sp>
    <dsp:sp modelId="{DAE1C616-3AD8-4C07-BB85-CC22C38569C3}">
      <dsp:nvSpPr>
        <dsp:cNvPr id="0" name=""/>
        <dsp:cNvSpPr/>
      </dsp:nvSpPr>
      <dsp:spPr>
        <a:xfrm>
          <a:off x="51" y="593909"/>
          <a:ext cx="4951495" cy="35575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MCM 2</a:t>
          </a:r>
          <a:r>
            <a:rPr lang="en-US" sz="1800" kern="1200" dirty="0"/>
            <a:t>: Illicit Discharge Detection and Elimination (IDDE)</a:t>
          </a:r>
        </a:p>
        <a:p>
          <a:pPr marL="171450" lvl="1" indent="-171450" algn="l" defTabSz="800100">
            <a:lnSpc>
              <a:spcPct val="90000"/>
            </a:lnSpc>
            <a:spcBef>
              <a:spcPct val="0"/>
            </a:spcBef>
            <a:spcAft>
              <a:spcPct val="15000"/>
            </a:spcAft>
            <a:buChar char="•"/>
          </a:pPr>
          <a:r>
            <a:rPr lang="en-US" sz="1800" b="1" kern="1200" dirty="0"/>
            <a:t>MCM 3: </a:t>
          </a:r>
          <a:r>
            <a:rPr lang="en-US" sz="1800" kern="1200" dirty="0"/>
            <a:t>Construction Site Stormwater Runoff Control</a:t>
          </a:r>
        </a:p>
        <a:p>
          <a:pPr marL="171450" lvl="1" indent="-171450" algn="l" defTabSz="800100">
            <a:lnSpc>
              <a:spcPct val="90000"/>
            </a:lnSpc>
            <a:spcBef>
              <a:spcPct val="0"/>
            </a:spcBef>
            <a:spcAft>
              <a:spcPct val="15000"/>
            </a:spcAft>
            <a:buChar char="•"/>
          </a:pPr>
          <a:r>
            <a:rPr lang="en-US" sz="1800" b="1" kern="1200" dirty="0"/>
            <a:t>MCM 4</a:t>
          </a:r>
          <a:r>
            <a:rPr lang="en-US" sz="1800" kern="1200" dirty="0"/>
            <a:t>: </a:t>
          </a:r>
          <a:r>
            <a:rPr lang="en-US" sz="1800" b="0" kern="1200" dirty="0"/>
            <a:t>Post Construction Stormwater Management in New Development and Redevelopment</a:t>
          </a:r>
          <a:endParaRPr lang="en-US" sz="1800" kern="1200" dirty="0"/>
        </a:p>
        <a:p>
          <a:pPr marL="171450" lvl="1" indent="-171450" algn="l" defTabSz="800100">
            <a:lnSpc>
              <a:spcPct val="90000"/>
            </a:lnSpc>
            <a:spcBef>
              <a:spcPct val="0"/>
            </a:spcBef>
            <a:spcAft>
              <a:spcPct val="15000"/>
            </a:spcAft>
            <a:buChar char="•"/>
          </a:pPr>
          <a:r>
            <a:rPr lang="en-US" sz="1800" b="1" kern="1200" dirty="0"/>
            <a:t>MCM 5</a:t>
          </a:r>
          <a:r>
            <a:rPr lang="en-US" sz="1800" kern="1200" dirty="0"/>
            <a:t>: </a:t>
          </a:r>
          <a:r>
            <a:rPr lang="en-US" sz="1800" b="0" u="none" kern="1200" dirty="0"/>
            <a:t>Pollution Prevention and Good Housekeeping for Municipal Operations</a:t>
          </a:r>
          <a:endParaRPr lang="en-US" sz="1800" kern="1200" dirty="0"/>
        </a:p>
        <a:p>
          <a:pPr marL="171450" lvl="1" indent="-171450" algn="l" defTabSz="800100">
            <a:lnSpc>
              <a:spcPct val="90000"/>
            </a:lnSpc>
            <a:spcBef>
              <a:spcPct val="0"/>
            </a:spcBef>
            <a:spcAft>
              <a:spcPct val="15000"/>
            </a:spcAft>
            <a:buChar char="•"/>
          </a:pPr>
          <a:r>
            <a:rPr lang="en-US" sz="1800" b="1" kern="1200" dirty="0"/>
            <a:t>MCM 6: </a:t>
          </a:r>
          <a:r>
            <a:rPr lang="en-US" sz="1800" kern="1200" dirty="0"/>
            <a:t>Industrial Stormwater Sources</a:t>
          </a:r>
        </a:p>
        <a:p>
          <a:pPr marL="171450" lvl="1" indent="-171450" algn="l" defTabSz="800100">
            <a:lnSpc>
              <a:spcPct val="90000"/>
            </a:lnSpc>
            <a:spcBef>
              <a:spcPct val="0"/>
            </a:spcBef>
            <a:spcAft>
              <a:spcPct val="15000"/>
            </a:spcAft>
            <a:buChar char="•"/>
          </a:pPr>
          <a:r>
            <a:rPr lang="en-US" sz="1800" b="1" kern="1200" dirty="0"/>
            <a:t>MCM 7</a:t>
          </a:r>
          <a:r>
            <a:rPr lang="en-US" sz="1800" kern="1200" dirty="0"/>
            <a:t>: Authorization for Construction Activities where the Small MS4 is the Site Operator</a:t>
          </a:r>
        </a:p>
      </dsp:txBody>
      <dsp:txXfrm>
        <a:off x="51" y="593909"/>
        <a:ext cx="4951495" cy="3557519"/>
      </dsp:txXfrm>
    </dsp:sp>
    <dsp:sp modelId="{9BA6AD0D-F1AC-4AEB-9AE5-C72D3782FC4C}">
      <dsp:nvSpPr>
        <dsp:cNvPr id="0" name=""/>
        <dsp:cNvSpPr/>
      </dsp:nvSpPr>
      <dsp:spPr>
        <a:xfrm>
          <a:off x="5644756" y="75509"/>
          <a:ext cx="4951495"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Proposed Change</a:t>
          </a:r>
        </a:p>
      </dsp:txBody>
      <dsp:txXfrm>
        <a:off x="5644756" y="75509"/>
        <a:ext cx="4951495" cy="518400"/>
      </dsp:txXfrm>
    </dsp:sp>
    <dsp:sp modelId="{83492504-FD3A-4A6B-BD34-55E6E381CEBD}">
      <dsp:nvSpPr>
        <dsp:cNvPr id="0" name=""/>
        <dsp:cNvSpPr/>
      </dsp:nvSpPr>
      <dsp:spPr>
        <a:xfrm>
          <a:off x="5644756" y="593909"/>
          <a:ext cx="4951495" cy="35575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MCM 3</a:t>
          </a:r>
          <a:r>
            <a:rPr lang="en-US" sz="1800" kern="1200" dirty="0"/>
            <a:t>: IDDE</a:t>
          </a:r>
        </a:p>
        <a:p>
          <a:pPr marL="171450" lvl="1" indent="-171450" algn="l" defTabSz="800100">
            <a:lnSpc>
              <a:spcPct val="90000"/>
            </a:lnSpc>
            <a:spcBef>
              <a:spcPct val="0"/>
            </a:spcBef>
            <a:spcAft>
              <a:spcPct val="15000"/>
            </a:spcAft>
            <a:buChar char="•"/>
          </a:pPr>
          <a:r>
            <a:rPr lang="en-US" sz="1800" b="1" kern="1200" dirty="0"/>
            <a:t>MCM 4</a:t>
          </a:r>
          <a:r>
            <a:rPr lang="en-US" sz="1800" kern="1200" dirty="0"/>
            <a:t>: Construction Site Stormwater Runoff Control</a:t>
          </a:r>
        </a:p>
        <a:p>
          <a:pPr marL="171450" lvl="1" indent="-171450" algn="l" defTabSz="800100">
            <a:lnSpc>
              <a:spcPct val="90000"/>
            </a:lnSpc>
            <a:spcBef>
              <a:spcPct val="0"/>
            </a:spcBef>
            <a:spcAft>
              <a:spcPct val="15000"/>
            </a:spcAft>
            <a:buChar char="•"/>
          </a:pPr>
          <a:r>
            <a:rPr lang="en-US" sz="1800" b="1" kern="1200" dirty="0"/>
            <a:t>MCM 5</a:t>
          </a:r>
          <a:r>
            <a:rPr lang="en-US" sz="1800" kern="1200" dirty="0"/>
            <a:t>: </a:t>
          </a:r>
          <a:r>
            <a:rPr lang="en-US" sz="1800" b="0" kern="1200" dirty="0"/>
            <a:t>Post Construction Stormwater Management in New Development and Redevelopment</a:t>
          </a:r>
          <a:endParaRPr lang="en-US" sz="1800" kern="1200" dirty="0"/>
        </a:p>
        <a:p>
          <a:pPr marL="171450" lvl="1" indent="-171450" algn="l" defTabSz="800100">
            <a:lnSpc>
              <a:spcPct val="90000"/>
            </a:lnSpc>
            <a:spcBef>
              <a:spcPct val="0"/>
            </a:spcBef>
            <a:spcAft>
              <a:spcPct val="15000"/>
            </a:spcAft>
            <a:buChar char="•"/>
          </a:pPr>
          <a:r>
            <a:rPr lang="en-US" sz="1800" b="1" kern="1200" dirty="0"/>
            <a:t>MCM 6: </a:t>
          </a:r>
          <a:r>
            <a:rPr lang="en-US" sz="1800" b="0" u="none" kern="1200" dirty="0"/>
            <a:t>Pollution Prevention and Good Housekeeping for Municipal Operations</a:t>
          </a:r>
          <a:endParaRPr lang="en-US" sz="1800" kern="1200" dirty="0"/>
        </a:p>
        <a:p>
          <a:pPr marL="171450" lvl="1" indent="-171450" algn="l" defTabSz="800100">
            <a:lnSpc>
              <a:spcPct val="90000"/>
            </a:lnSpc>
            <a:spcBef>
              <a:spcPct val="0"/>
            </a:spcBef>
            <a:spcAft>
              <a:spcPct val="15000"/>
            </a:spcAft>
            <a:buChar char="•"/>
          </a:pPr>
          <a:r>
            <a:rPr lang="en-US" sz="1800" b="1" kern="1200" dirty="0"/>
            <a:t>MCM 7: </a:t>
          </a:r>
          <a:r>
            <a:rPr lang="en-US" sz="1800" kern="1200" dirty="0"/>
            <a:t>Industrial Stormwater Sources</a:t>
          </a:r>
        </a:p>
        <a:p>
          <a:pPr marL="171450" lvl="1" indent="-171450" algn="l" defTabSz="800100">
            <a:lnSpc>
              <a:spcPct val="90000"/>
            </a:lnSpc>
            <a:spcBef>
              <a:spcPct val="0"/>
            </a:spcBef>
            <a:spcAft>
              <a:spcPct val="15000"/>
            </a:spcAft>
            <a:buChar char="•"/>
          </a:pPr>
          <a:r>
            <a:rPr lang="en-US" sz="1800" b="1" kern="1200" dirty="0"/>
            <a:t>MCM 8</a:t>
          </a:r>
          <a:r>
            <a:rPr lang="en-US" sz="1800" kern="1200" dirty="0"/>
            <a:t>: Authorization for Construction Activities where the Small MS4 is the Site Operator</a:t>
          </a:r>
        </a:p>
      </dsp:txBody>
      <dsp:txXfrm>
        <a:off x="5644756" y="593909"/>
        <a:ext cx="4951495" cy="35575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F3-AB1D-4612-979F-9BDC5A1E0D57}">
      <dsp:nvSpPr>
        <dsp:cNvPr id="0" name=""/>
        <dsp:cNvSpPr/>
      </dsp:nvSpPr>
      <dsp:spPr>
        <a:xfrm>
          <a:off x="0" y="0"/>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Goals and Objectives</a:t>
          </a:r>
        </a:p>
      </dsp:txBody>
      <dsp:txXfrm>
        <a:off x="25141" y="25141"/>
        <a:ext cx="4731904" cy="808111"/>
      </dsp:txXfrm>
    </dsp:sp>
    <dsp:sp modelId="{51B0C0F3-BECB-4447-94E8-D12774518C41}">
      <dsp:nvSpPr>
        <dsp:cNvPr id="0" name=""/>
        <dsp:cNvSpPr/>
      </dsp:nvSpPr>
      <dsp:spPr>
        <a:xfrm>
          <a:off x="430025" y="977614"/>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MS4 Renewal Timeline</a:t>
          </a:r>
        </a:p>
      </dsp:txBody>
      <dsp:txXfrm>
        <a:off x="455166" y="1002755"/>
        <a:ext cx="4720344" cy="808111"/>
      </dsp:txXfrm>
    </dsp:sp>
    <dsp:sp modelId="{C93A330A-428D-46DC-9744-8F8511B47BCE}">
      <dsp:nvSpPr>
        <dsp:cNvPr id="0" name=""/>
        <dsp:cNvSpPr/>
      </dsp:nvSpPr>
      <dsp:spPr>
        <a:xfrm>
          <a:off x="860051" y="1955228"/>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Brief Overview of Existing Permit</a:t>
          </a:r>
        </a:p>
      </dsp:txBody>
      <dsp:txXfrm>
        <a:off x="885192" y="1980369"/>
        <a:ext cx="4720344" cy="808111"/>
      </dsp:txXfrm>
    </dsp:sp>
    <dsp:sp modelId="{46294D88-46D0-4E42-951D-64951A0DCE70}">
      <dsp:nvSpPr>
        <dsp:cNvPr id="0" name=""/>
        <dsp:cNvSpPr/>
      </dsp:nvSpPr>
      <dsp:spPr>
        <a:xfrm>
          <a:off x="1290077" y="2932842"/>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Proposed Changes</a:t>
          </a:r>
        </a:p>
      </dsp:txBody>
      <dsp:txXfrm>
        <a:off x="1315218" y="2957983"/>
        <a:ext cx="4720344" cy="808111"/>
      </dsp:txXfrm>
    </dsp:sp>
    <dsp:sp modelId="{20B49762-6EC2-4F55-AE98-2AAE78D12171}">
      <dsp:nvSpPr>
        <dsp:cNvPr id="0" name=""/>
        <dsp:cNvSpPr/>
      </dsp:nvSpPr>
      <dsp:spPr>
        <a:xfrm>
          <a:off x="1720103" y="3910457"/>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Stakeholder Discussion</a:t>
          </a:r>
        </a:p>
      </dsp:txBody>
      <dsp:txXfrm>
        <a:off x="1745244" y="3935598"/>
        <a:ext cx="4720344" cy="808111"/>
      </dsp:txXfrm>
    </dsp:sp>
    <dsp:sp modelId="{53F8BB4D-C058-47DE-B9D4-C49C88934603}">
      <dsp:nvSpPr>
        <dsp:cNvPr id="0" name=""/>
        <dsp:cNvSpPr/>
      </dsp:nvSpPr>
      <dsp:spPr>
        <a:xfrm>
          <a:off x="5200652" y="627103"/>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26192" y="627103"/>
        <a:ext cx="306875" cy="419861"/>
      </dsp:txXfrm>
    </dsp:sp>
    <dsp:sp modelId="{F6EDDC92-6FED-4007-9694-2A625D2B9D94}">
      <dsp:nvSpPr>
        <dsp:cNvPr id="0" name=""/>
        <dsp:cNvSpPr/>
      </dsp:nvSpPr>
      <dsp:spPr>
        <a:xfrm>
          <a:off x="5630678" y="1604718"/>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5756218" y="1604718"/>
        <a:ext cx="306875" cy="419861"/>
      </dsp:txXfrm>
    </dsp:sp>
    <dsp:sp modelId="{50C77048-7DCA-472A-9E04-A819CADC92FE}">
      <dsp:nvSpPr>
        <dsp:cNvPr id="0" name=""/>
        <dsp:cNvSpPr/>
      </dsp:nvSpPr>
      <dsp:spPr>
        <a:xfrm>
          <a:off x="6060704" y="2568025"/>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186244" y="2568025"/>
        <a:ext cx="306875" cy="419861"/>
      </dsp:txXfrm>
    </dsp:sp>
    <dsp:sp modelId="{A3030432-D5D2-417C-913E-A9891486D998}">
      <dsp:nvSpPr>
        <dsp:cNvPr id="0" name=""/>
        <dsp:cNvSpPr/>
      </dsp:nvSpPr>
      <dsp:spPr>
        <a:xfrm>
          <a:off x="6490730" y="3555177"/>
          <a:ext cx="557955" cy="557955"/>
        </a:xfrm>
        <a:prstGeom prst="downArrow">
          <a:avLst>
            <a:gd name="adj1" fmla="val 55000"/>
            <a:gd name="adj2" fmla="val 45000"/>
          </a:avLst>
        </a:prstGeom>
        <a:solidFill>
          <a:schemeClr val="accent6">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616270" y="3555177"/>
        <a:ext cx="306875" cy="419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F3-AB1D-4612-979F-9BDC5A1E0D57}">
      <dsp:nvSpPr>
        <dsp:cNvPr id="0" name=""/>
        <dsp:cNvSpPr/>
      </dsp:nvSpPr>
      <dsp:spPr>
        <a:xfrm>
          <a:off x="0" y="0"/>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Goals and Objectives</a:t>
          </a:r>
        </a:p>
      </dsp:txBody>
      <dsp:txXfrm>
        <a:off x="25141" y="25141"/>
        <a:ext cx="4731904" cy="808111"/>
      </dsp:txXfrm>
    </dsp:sp>
    <dsp:sp modelId="{51B0C0F3-BECB-4447-94E8-D12774518C41}">
      <dsp:nvSpPr>
        <dsp:cNvPr id="0" name=""/>
        <dsp:cNvSpPr/>
      </dsp:nvSpPr>
      <dsp:spPr>
        <a:xfrm>
          <a:off x="430025" y="977614"/>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MS4 Renewal Timeline</a:t>
          </a:r>
        </a:p>
      </dsp:txBody>
      <dsp:txXfrm>
        <a:off x="455166" y="1002755"/>
        <a:ext cx="4720344" cy="808111"/>
      </dsp:txXfrm>
    </dsp:sp>
    <dsp:sp modelId="{C93A330A-428D-46DC-9744-8F8511B47BCE}">
      <dsp:nvSpPr>
        <dsp:cNvPr id="0" name=""/>
        <dsp:cNvSpPr/>
      </dsp:nvSpPr>
      <dsp:spPr>
        <a:xfrm>
          <a:off x="860051" y="1955228"/>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Brief Overview of Existing Permit</a:t>
          </a:r>
        </a:p>
      </dsp:txBody>
      <dsp:txXfrm>
        <a:off x="885192" y="1980369"/>
        <a:ext cx="4720344" cy="808111"/>
      </dsp:txXfrm>
    </dsp:sp>
    <dsp:sp modelId="{46294D88-46D0-4E42-951D-64951A0DCE70}">
      <dsp:nvSpPr>
        <dsp:cNvPr id="0" name=""/>
        <dsp:cNvSpPr/>
      </dsp:nvSpPr>
      <dsp:spPr>
        <a:xfrm>
          <a:off x="1290077" y="2932842"/>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Proposed Changes</a:t>
          </a:r>
        </a:p>
      </dsp:txBody>
      <dsp:txXfrm>
        <a:off x="1315218" y="2957983"/>
        <a:ext cx="4720344" cy="808111"/>
      </dsp:txXfrm>
    </dsp:sp>
    <dsp:sp modelId="{20B49762-6EC2-4F55-AE98-2AAE78D12171}">
      <dsp:nvSpPr>
        <dsp:cNvPr id="0" name=""/>
        <dsp:cNvSpPr/>
      </dsp:nvSpPr>
      <dsp:spPr>
        <a:xfrm>
          <a:off x="1720103" y="3910457"/>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Stakeholder Discussion</a:t>
          </a:r>
        </a:p>
      </dsp:txBody>
      <dsp:txXfrm>
        <a:off x="1745244" y="3935598"/>
        <a:ext cx="4720344" cy="808111"/>
      </dsp:txXfrm>
    </dsp:sp>
    <dsp:sp modelId="{53F8BB4D-C058-47DE-B9D4-C49C88934603}">
      <dsp:nvSpPr>
        <dsp:cNvPr id="0" name=""/>
        <dsp:cNvSpPr/>
      </dsp:nvSpPr>
      <dsp:spPr>
        <a:xfrm>
          <a:off x="5200652" y="627103"/>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26192" y="627103"/>
        <a:ext cx="306875" cy="419861"/>
      </dsp:txXfrm>
    </dsp:sp>
    <dsp:sp modelId="{F6EDDC92-6FED-4007-9694-2A625D2B9D94}">
      <dsp:nvSpPr>
        <dsp:cNvPr id="0" name=""/>
        <dsp:cNvSpPr/>
      </dsp:nvSpPr>
      <dsp:spPr>
        <a:xfrm>
          <a:off x="5630678" y="1604718"/>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5756218" y="1604718"/>
        <a:ext cx="306875" cy="419861"/>
      </dsp:txXfrm>
    </dsp:sp>
    <dsp:sp modelId="{50C77048-7DCA-472A-9E04-A819CADC92FE}">
      <dsp:nvSpPr>
        <dsp:cNvPr id="0" name=""/>
        <dsp:cNvSpPr/>
      </dsp:nvSpPr>
      <dsp:spPr>
        <a:xfrm>
          <a:off x="6060704" y="2568025"/>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186244" y="2568025"/>
        <a:ext cx="306875" cy="419861"/>
      </dsp:txXfrm>
    </dsp:sp>
    <dsp:sp modelId="{A3030432-D5D2-417C-913E-A9891486D998}">
      <dsp:nvSpPr>
        <dsp:cNvPr id="0" name=""/>
        <dsp:cNvSpPr/>
      </dsp:nvSpPr>
      <dsp:spPr>
        <a:xfrm>
          <a:off x="6490730" y="3555177"/>
          <a:ext cx="557955" cy="557955"/>
        </a:xfrm>
        <a:prstGeom prst="downArrow">
          <a:avLst>
            <a:gd name="adj1" fmla="val 55000"/>
            <a:gd name="adj2" fmla="val 45000"/>
          </a:avLst>
        </a:prstGeom>
        <a:solidFill>
          <a:schemeClr val="accent6">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616270" y="3555177"/>
        <a:ext cx="306875" cy="419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648A3-B32B-450E-A0A5-E80F8C5DF972}">
      <dsp:nvSpPr>
        <dsp:cNvPr id="0" name=""/>
        <dsp:cNvSpPr/>
      </dsp:nvSpPr>
      <dsp:spPr>
        <a:xfrm>
          <a:off x="0" y="2458589"/>
          <a:ext cx="11887200"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8A38AC-BDBB-46BF-BE32-3D4227E3DC34}">
      <dsp:nvSpPr>
        <dsp:cNvPr id="0" name=""/>
        <dsp:cNvSpPr/>
      </dsp:nvSpPr>
      <dsp:spPr>
        <a:xfrm>
          <a:off x="76198" y="1524325"/>
          <a:ext cx="2819403" cy="590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May 2022</a:t>
          </a:r>
        </a:p>
      </dsp:txBody>
      <dsp:txXfrm>
        <a:off x="76198" y="1524325"/>
        <a:ext cx="2819403" cy="590061"/>
      </dsp:txXfrm>
    </dsp:sp>
    <dsp:sp modelId="{E7D85C58-E0F9-442C-8EDE-228795142D8D}">
      <dsp:nvSpPr>
        <dsp:cNvPr id="0" name=""/>
        <dsp:cNvSpPr/>
      </dsp:nvSpPr>
      <dsp:spPr>
        <a:xfrm>
          <a:off x="76198" y="911260"/>
          <a:ext cx="2819403" cy="6130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Renewal Process Started</a:t>
          </a:r>
        </a:p>
      </dsp:txBody>
      <dsp:txXfrm>
        <a:off x="76198" y="911260"/>
        <a:ext cx="2819403" cy="613064"/>
      </dsp:txXfrm>
    </dsp:sp>
    <dsp:sp modelId="{B561E2EA-563F-4F75-A904-81E3E25FF4C1}">
      <dsp:nvSpPr>
        <dsp:cNvPr id="0" name=""/>
        <dsp:cNvSpPr/>
      </dsp:nvSpPr>
      <dsp:spPr>
        <a:xfrm>
          <a:off x="1485900" y="2114386"/>
          <a:ext cx="0" cy="34420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D60A9B-0B09-4CAD-8BF6-784E3882825A}">
      <dsp:nvSpPr>
        <dsp:cNvPr id="0" name=""/>
        <dsp:cNvSpPr/>
      </dsp:nvSpPr>
      <dsp:spPr>
        <a:xfrm>
          <a:off x="1664208" y="2802791"/>
          <a:ext cx="2615184" cy="590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May-September 2022</a:t>
          </a:r>
        </a:p>
      </dsp:txBody>
      <dsp:txXfrm>
        <a:off x="1664208" y="2802791"/>
        <a:ext cx="2615184" cy="590061"/>
      </dsp:txXfrm>
    </dsp:sp>
    <dsp:sp modelId="{6FA64E66-55F5-47F4-AD0E-7EED9D9FF0A9}">
      <dsp:nvSpPr>
        <dsp:cNvPr id="0" name=""/>
        <dsp:cNvSpPr/>
      </dsp:nvSpPr>
      <dsp:spPr>
        <a:xfrm>
          <a:off x="1664208" y="3392852"/>
          <a:ext cx="2615184" cy="8545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Research and Meetings with EPA</a:t>
          </a:r>
        </a:p>
      </dsp:txBody>
      <dsp:txXfrm>
        <a:off x="1664208" y="3392852"/>
        <a:ext cx="2615184" cy="854574"/>
      </dsp:txXfrm>
    </dsp:sp>
    <dsp:sp modelId="{6B9B9B98-7BCB-4679-81FE-DA3986870547}">
      <dsp:nvSpPr>
        <dsp:cNvPr id="0" name=""/>
        <dsp:cNvSpPr/>
      </dsp:nvSpPr>
      <dsp:spPr>
        <a:xfrm>
          <a:off x="2971800" y="2458588"/>
          <a:ext cx="0" cy="34420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10D113-7B62-4E1D-AD43-23E63908CD4C}">
      <dsp:nvSpPr>
        <dsp:cNvPr id="0" name=""/>
        <dsp:cNvSpPr/>
      </dsp:nvSpPr>
      <dsp:spPr>
        <a:xfrm rot="2700000">
          <a:off x="1447653" y="2420342"/>
          <a:ext cx="76493" cy="76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1E142-19B1-44AE-8A9C-D3326C6F8613}">
      <dsp:nvSpPr>
        <dsp:cNvPr id="0" name=""/>
        <dsp:cNvSpPr/>
      </dsp:nvSpPr>
      <dsp:spPr>
        <a:xfrm rot="2700000">
          <a:off x="2933553" y="2420342"/>
          <a:ext cx="76493" cy="7649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CBD9F-2A9B-477A-87F2-E40AB8ABBF9D}">
      <dsp:nvSpPr>
        <dsp:cNvPr id="0" name=""/>
        <dsp:cNvSpPr/>
      </dsp:nvSpPr>
      <dsp:spPr>
        <a:xfrm>
          <a:off x="3150108" y="1524325"/>
          <a:ext cx="2615184" cy="590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September 2022</a:t>
          </a:r>
        </a:p>
      </dsp:txBody>
      <dsp:txXfrm>
        <a:off x="3150108" y="1524325"/>
        <a:ext cx="2615184" cy="590061"/>
      </dsp:txXfrm>
    </dsp:sp>
    <dsp:sp modelId="{90D4E8FE-1C07-4629-A173-28FA8F653ABE}">
      <dsp:nvSpPr>
        <dsp:cNvPr id="0" name=""/>
        <dsp:cNvSpPr/>
      </dsp:nvSpPr>
      <dsp:spPr>
        <a:xfrm>
          <a:off x="3150108" y="669750"/>
          <a:ext cx="2615184" cy="8545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Stakeholder Meeting &amp; Comment Period</a:t>
          </a:r>
        </a:p>
      </dsp:txBody>
      <dsp:txXfrm>
        <a:off x="3150108" y="669750"/>
        <a:ext cx="2615184" cy="854574"/>
      </dsp:txXfrm>
    </dsp:sp>
    <dsp:sp modelId="{A4C85957-6F6F-4BED-B755-F3FEB2E8DADF}">
      <dsp:nvSpPr>
        <dsp:cNvPr id="0" name=""/>
        <dsp:cNvSpPr/>
      </dsp:nvSpPr>
      <dsp:spPr>
        <a:xfrm>
          <a:off x="4457700" y="2114386"/>
          <a:ext cx="0" cy="34420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AD9EBD-E4E1-4632-8FE5-C99B57B07C7A}">
      <dsp:nvSpPr>
        <dsp:cNvPr id="0" name=""/>
        <dsp:cNvSpPr/>
      </dsp:nvSpPr>
      <dsp:spPr>
        <a:xfrm>
          <a:off x="4636008" y="2802791"/>
          <a:ext cx="2615184" cy="590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September-November 2022</a:t>
          </a:r>
        </a:p>
      </dsp:txBody>
      <dsp:txXfrm>
        <a:off x="4636008" y="2802791"/>
        <a:ext cx="2615184" cy="590061"/>
      </dsp:txXfrm>
    </dsp:sp>
    <dsp:sp modelId="{2802443D-8190-45CD-9364-BDC5448B53EF}">
      <dsp:nvSpPr>
        <dsp:cNvPr id="0" name=""/>
        <dsp:cNvSpPr/>
      </dsp:nvSpPr>
      <dsp:spPr>
        <a:xfrm>
          <a:off x="4636008" y="3392852"/>
          <a:ext cx="2615184" cy="5944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Prepare Draft Permit</a:t>
          </a:r>
        </a:p>
      </dsp:txBody>
      <dsp:txXfrm>
        <a:off x="4636008" y="3392852"/>
        <a:ext cx="2615184" cy="594486"/>
      </dsp:txXfrm>
    </dsp:sp>
    <dsp:sp modelId="{7C0E96E0-6138-4E4D-9AA6-EC7C689AC0ED}">
      <dsp:nvSpPr>
        <dsp:cNvPr id="0" name=""/>
        <dsp:cNvSpPr/>
      </dsp:nvSpPr>
      <dsp:spPr>
        <a:xfrm>
          <a:off x="5943600" y="2458588"/>
          <a:ext cx="0" cy="34420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3A6CD9-C809-4E01-9446-E5F8D396C545}">
      <dsp:nvSpPr>
        <dsp:cNvPr id="0" name=""/>
        <dsp:cNvSpPr/>
      </dsp:nvSpPr>
      <dsp:spPr>
        <a:xfrm rot="2700000">
          <a:off x="4419453" y="2420342"/>
          <a:ext cx="76493" cy="76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2808C-2609-4282-A01E-F082C6BF68C7}">
      <dsp:nvSpPr>
        <dsp:cNvPr id="0" name=""/>
        <dsp:cNvSpPr/>
      </dsp:nvSpPr>
      <dsp:spPr>
        <a:xfrm rot="2700000">
          <a:off x="5905353" y="2420342"/>
          <a:ext cx="76493" cy="76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5B351-4EAA-4E58-9B3D-DE8C945C24D1}">
      <dsp:nvSpPr>
        <dsp:cNvPr id="0" name=""/>
        <dsp:cNvSpPr/>
      </dsp:nvSpPr>
      <dsp:spPr>
        <a:xfrm>
          <a:off x="6121908" y="1524325"/>
          <a:ext cx="2615184" cy="590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December 2022 -March 2023</a:t>
          </a:r>
        </a:p>
      </dsp:txBody>
      <dsp:txXfrm>
        <a:off x="6121908" y="1524325"/>
        <a:ext cx="2615184" cy="590061"/>
      </dsp:txXfrm>
    </dsp:sp>
    <dsp:sp modelId="{94E4AAC2-31AF-4F10-A747-8C2C6B0FF984}">
      <dsp:nvSpPr>
        <dsp:cNvPr id="0" name=""/>
        <dsp:cNvSpPr/>
      </dsp:nvSpPr>
      <dsp:spPr>
        <a:xfrm>
          <a:off x="6121908" y="929838"/>
          <a:ext cx="2615184" cy="5944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EPA Review (90 days)</a:t>
          </a:r>
        </a:p>
      </dsp:txBody>
      <dsp:txXfrm>
        <a:off x="6121908" y="929838"/>
        <a:ext cx="2615184" cy="594486"/>
      </dsp:txXfrm>
    </dsp:sp>
    <dsp:sp modelId="{6D6C2847-9819-44B9-BBBF-1CD00C2DA1C8}">
      <dsp:nvSpPr>
        <dsp:cNvPr id="0" name=""/>
        <dsp:cNvSpPr/>
      </dsp:nvSpPr>
      <dsp:spPr>
        <a:xfrm>
          <a:off x="7429500" y="2114386"/>
          <a:ext cx="0" cy="34420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DCCFCB-E118-47D5-BF13-BC549ABE9F4A}">
      <dsp:nvSpPr>
        <dsp:cNvPr id="0" name=""/>
        <dsp:cNvSpPr/>
      </dsp:nvSpPr>
      <dsp:spPr>
        <a:xfrm>
          <a:off x="7607807" y="2802791"/>
          <a:ext cx="2615184" cy="590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dirty="0">
              <a:latin typeface="Calibri" panose="020F0502020204030204"/>
              <a:ea typeface="+mn-ea"/>
              <a:cs typeface="+mn-cs"/>
            </a:rPr>
            <a:t>Summer 2023 </a:t>
          </a:r>
        </a:p>
      </dsp:txBody>
      <dsp:txXfrm>
        <a:off x="7607807" y="2802791"/>
        <a:ext cx="2615184" cy="590061"/>
      </dsp:txXfrm>
    </dsp:sp>
    <dsp:sp modelId="{68993D97-0024-4872-833D-BE1B3463B32B}">
      <dsp:nvSpPr>
        <dsp:cNvPr id="0" name=""/>
        <dsp:cNvSpPr/>
      </dsp:nvSpPr>
      <dsp:spPr>
        <a:xfrm>
          <a:off x="7607807" y="3392852"/>
          <a:ext cx="2615184" cy="15243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a:ea typeface="+mn-ea"/>
              <a:cs typeface="+mn-cs"/>
            </a:rPr>
            <a:t>-Public Notice in </a:t>
          </a:r>
          <a:r>
            <a:rPr lang="en-US" sz="1600" i="1" kern="1200" dirty="0">
              <a:latin typeface="Calibri" panose="020F0502020204030204"/>
              <a:ea typeface="+mn-ea"/>
              <a:cs typeface="+mn-cs"/>
            </a:rPr>
            <a:t>Texas Register</a:t>
          </a:r>
          <a:r>
            <a:rPr lang="en-US" sz="1600" kern="1200" dirty="0">
              <a:latin typeface="Calibri" panose="020F0502020204030204"/>
              <a:ea typeface="+mn-ea"/>
              <a:cs typeface="+mn-cs"/>
            </a:rPr>
            <a:t> &amp; newspaper(s)</a:t>
          </a:r>
        </a:p>
        <a:p>
          <a:pPr marL="0" lvl="0" indent="0" algn="l" defTabSz="711200">
            <a:lnSpc>
              <a:spcPct val="90000"/>
            </a:lnSpc>
            <a:spcBef>
              <a:spcPct val="0"/>
            </a:spcBef>
            <a:spcAft>
              <a:spcPct val="35000"/>
            </a:spcAft>
            <a:buNone/>
          </a:pPr>
          <a:r>
            <a:rPr lang="en-US" sz="1600" kern="1200" dirty="0">
              <a:latin typeface="Calibri" panose="020F0502020204030204"/>
              <a:ea typeface="+mn-ea"/>
              <a:cs typeface="+mn-cs"/>
            </a:rPr>
            <a:t>-Public Comment Period (30 days)</a:t>
          </a:r>
        </a:p>
        <a:p>
          <a:pPr marL="0" lvl="0" indent="0" algn="l" defTabSz="711200">
            <a:lnSpc>
              <a:spcPct val="90000"/>
            </a:lnSpc>
            <a:spcBef>
              <a:spcPct val="0"/>
            </a:spcBef>
            <a:spcAft>
              <a:spcPct val="35000"/>
            </a:spcAft>
            <a:buNone/>
          </a:pPr>
          <a:r>
            <a:rPr lang="en-US" sz="1600" kern="1200" dirty="0">
              <a:latin typeface="Calibri" panose="020F0502020204030204"/>
              <a:ea typeface="+mn-ea"/>
              <a:cs typeface="+mn-cs"/>
            </a:rPr>
            <a:t>-Public Meeting</a:t>
          </a:r>
        </a:p>
      </dsp:txBody>
      <dsp:txXfrm>
        <a:off x="7607807" y="3392852"/>
        <a:ext cx="2615184" cy="1524325"/>
      </dsp:txXfrm>
    </dsp:sp>
    <dsp:sp modelId="{060313EE-E896-4C87-8694-7A0BC1100556}">
      <dsp:nvSpPr>
        <dsp:cNvPr id="0" name=""/>
        <dsp:cNvSpPr/>
      </dsp:nvSpPr>
      <dsp:spPr>
        <a:xfrm>
          <a:off x="8915399" y="2458588"/>
          <a:ext cx="0" cy="34420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F95220C-D138-4EDA-8EDF-4DE8BB97CB5D}">
      <dsp:nvSpPr>
        <dsp:cNvPr id="0" name=""/>
        <dsp:cNvSpPr/>
      </dsp:nvSpPr>
      <dsp:spPr>
        <a:xfrm rot="2700000">
          <a:off x="7391253" y="2420342"/>
          <a:ext cx="76493" cy="76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FE9B9-BB76-4EBC-B4BC-7346EFC78148}">
      <dsp:nvSpPr>
        <dsp:cNvPr id="0" name=""/>
        <dsp:cNvSpPr/>
      </dsp:nvSpPr>
      <dsp:spPr>
        <a:xfrm rot="2700000">
          <a:off x="8877153" y="2420342"/>
          <a:ext cx="76493" cy="76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3856D-5DA8-48FC-8D10-DB437A503513}">
      <dsp:nvSpPr>
        <dsp:cNvPr id="0" name=""/>
        <dsp:cNvSpPr/>
      </dsp:nvSpPr>
      <dsp:spPr>
        <a:xfrm>
          <a:off x="9093707" y="1524325"/>
          <a:ext cx="2615184" cy="5900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Calibri" panose="020F0502020204030204"/>
              <a:ea typeface="+mn-ea"/>
              <a:cs typeface="+mn-cs"/>
            </a:rPr>
            <a:t>December 2023/ January 2024</a:t>
          </a:r>
        </a:p>
      </dsp:txBody>
      <dsp:txXfrm>
        <a:off x="9093707" y="1524325"/>
        <a:ext cx="2615184" cy="590061"/>
      </dsp:txXfrm>
    </dsp:sp>
    <dsp:sp modelId="{58069D0D-07D2-49DE-BE23-08E6564B6566}">
      <dsp:nvSpPr>
        <dsp:cNvPr id="0" name=""/>
        <dsp:cNvSpPr/>
      </dsp:nvSpPr>
      <dsp:spPr>
        <a:xfrm>
          <a:off x="9081416" y="669750"/>
          <a:ext cx="2615184" cy="8545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a:ea typeface="+mn-ea"/>
              <a:cs typeface="+mn-cs"/>
            </a:rPr>
            <a:t>Commissioner's Agenda for Adoption</a:t>
          </a:r>
        </a:p>
      </dsp:txBody>
      <dsp:txXfrm>
        <a:off x="9081416" y="669750"/>
        <a:ext cx="2615184" cy="854574"/>
      </dsp:txXfrm>
    </dsp:sp>
    <dsp:sp modelId="{F55EE683-CB91-40CE-9193-301604A4CFDE}">
      <dsp:nvSpPr>
        <dsp:cNvPr id="0" name=""/>
        <dsp:cNvSpPr/>
      </dsp:nvSpPr>
      <dsp:spPr>
        <a:xfrm>
          <a:off x="10401299" y="2114386"/>
          <a:ext cx="0" cy="344202"/>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801F69-5042-462C-BAB4-5EACAF8B1D52}">
      <dsp:nvSpPr>
        <dsp:cNvPr id="0" name=""/>
        <dsp:cNvSpPr/>
      </dsp:nvSpPr>
      <dsp:spPr>
        <a:xfrm rot="2700000">
          <a:off x="10363053" y="2420342"/>
          <a:ext cx="76493" cy="7649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F3-AB1D-4612-979F-9BDC5A1E0D57}">
      <dsp:nvSpPr>
        <dsp:cNvPr id="0" name=""/>
        <dsp:cNvSpPr/>
      </dsp:nvSpPr>
      <dsp:spPr>
        <a:xfrm>
          <a:off x="0" y="0"/>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Goals and Objectives</a:t>
          </a:r>
        </a:p>
      </dsp:txBody>
      <dsp:txXfrm>
        <a:off x="25141" y="25141"/>
        <a:ext cx="4731904" cy="808111"/>
      </dsp:txXfrm>
    </dsp:sp>
    <dsp:sp modelId="{51B0C0F3-BECB-4447-94E8-D12774518C41}">
      <dsp:nvSpPr>
        <dsp:cNvPr id="0" name=""/>
        <dsp:cNvSpPr/>
      </dsp:nvSpPr>
      <dsp:spPr>
        <a:xfrm>
          <a:off x="430025" y="977614"/>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MS4 Renewal Timeline</a:t>
          </a:r>
        </a:p>
      </dsp:txBody>
      <dsp:txXfrm>
        <a:off x="455166" y="1002755"/>
        <a:ext cx="4720344" cy="808111"/>
      </dsp:txXfrm>
    </dsp:sp>
    <dsp:sp modelId="{C93A330A-428D-46DC-9744-8F8511B47BCE}">
      <dsp:nvSpPr>
        <dsp:cNvPr id="0" name=""/>
        <dsp:cNvSpPr/>
      </dsp:nvSpPr>
      <dsp:spPr>
        <a:xfrm>
          <a:off x="860051" y="1955228"/>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Brief Overview of Existing Permit</a:t>
          </a:r>
        </a:p>
      </dsp:txBody>
      <dsp:txXfrm>
        <a:off x="885192" y="1980369"/>
        <a:ext cx="4720344" cy="808111"/>
      </dsp:txXfrm>
    </dsp:sp>
    <dsp:sp modelId="{46294D88-46D0-4E42-951D-64951A0DCE70}">
      <dsp:nvSpPr>
        <dsp:cNvPr id="0" name=""/>
        <dsp:cNvSpPr/>
      </dsp:nvSpPr>
      <dsp:spPr>
        <a:xfrm>
          <a:off x="1290077" y="2932842"/>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Proposed Changes</a:t>
          </a:r>
        </a:p>
      </dsp:txBody>
      <dsp:txXfrm>
        <a:off x="1315218" y="2957983"/>
        <a:ext cx="4720344" cy="808111"/>
      </dsp:txXfrm>
    </dsp:sp>
    <dsp:sp modelId="{20B49762-6EC2-4F55-AE98-2AAE78D12171}">
      <dsp:nvSpPr>
        <dsp:cNvPr id="0" name=""/>
        <dsp:cNvSpPr/>
      </dsp:nvSpPr>
      <dsp:spPr>
        <a:xfrm>
          <a:off x="1720103" y="3910457"/>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Stakeholder Discussion</a:t>
          </a:r>
        </a:p>
      </dsp:txBody>
      <dsp:txXfrm>
        <a:off x="1745244" y="3935598"/>
        <a:ext cx="4720344" cy="808111"/>
      </dsp:txXfrm>
    </dsp:sp>
    <dsp:sp modelId="{53F8BB4D-C058-47DE-B9D4-C49C88934603}">
      <dsp:nvSpPr>
        <dsp:cNvPr id="0" name=""/>
        <dsp:cNvSpPr/>
      </dsp:nvSpPr>
      <dsp:spPr>
        <a:xfrm>
          <a:off x="5200652" y="627103"/>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26192" y="627103"/>
        <a:ext cx="306875" cy="419861"/>
      </dsp:txXfrm>
    </dsp:sp>
    <dsp:sp modelId="{F6EDDC92-6FED-4007-9694-2A625D2B9D94}">
      <dsp:nvSpPr>
        <dsp:cNvPr id="0" name=""/>
        <dsp:cNvSpPr/>
      </dsp:nvSpPr>
      <dsp:spPr>
        <a:xfrm>
          <a:off x="5630678" y="1604718"/>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5756218" y="1604718"/>
        <a:ext cx="306875" cy="419861"/>
      </dsp:txXfrm>
    </dsp:sp>
    <dsp:sp modelId="{50C77048-7DCA-472A-9E04-A819CADC92FE}">
      <dsp:nvSpPr>
        <dsp:cNvPr id="0" name=""/>
        <dsp:cNvSpPr/>
      </dsp:nvSpPr>
      <dsp:spPr>
        <a:xfrm>
          <a:off x="6060704" y="2568025"/>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186244" y="2568025"/>
        <a:ext cx="306875" cy="419861"/>
      </dsp:txXfrm>
    </dsp:sp>
    <dsp:sp modelId="{A3030432-D5D2-417C-913E-A9891486D998}">
      <dsp:nvSpPr>
        <dsp:cNvPr id="0" name=""/>
        <dsp:cNvSpPr/>
      </dsp:nvSpPr>
      <dsp:spPr>
        <a:xfrm>
          <a:off x="6490730" y="3555177"/>
          <a:ext cx="557955" cy="557955"/>
        </a:xfrm>
        <a:prstGeom prst="downArrow">
          <a:avLst>
            <a:gd name="adj1" fmla="val 55000"/>
            <a:gd name="adj2" fmla="val 45000"/>
          </a:avLst>
        </a:prstGeom>
        <a:solidFill>
          <a:schemeClr val="accent6">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616270" y="3555177"/>
        <a:ext cx="306875" cy="4198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5187C-8701-4B09-8940-C63ED248AC8A}">
      <dsp:nvSpPr>
        <dsp:cNvPr id="0" name=""/>
        <dsp:cNvSpPr/>
      </dsp:nvSpPr>
      <dsp:spPr>
        <a:xfrm rot="5400000">
          <a:off x="6149475" y="-3056055"/>
          <a:ext cx="584864" cy="71209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Up to 10,000*</a:t>
          </a:r>
        </a:p>
      </dsp:txBody>
      <dsp:txXfrm rot="-5400000">
        <a:off x="2881438" y="240533"/>
        <a:ext cx="7092389" cy="527762"/>
      </dsp:txXfrm>
    </dsp:sp>
    <dsp:sp modelId="{6981005D-9ED8-4F87-BD5A-37D281793026}">
      <dsp:nvSpPr>
        <dsp:cNvPr id="0" name=""/>
        <dsp:cNvSpPr/>
      </dsp:nvSpPr>
      <dsp:spPr>
        <a:xfrm>
          <a:off x="1124091" y="1773"/>
          <a:ext cx="1757345" cy="100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Level 1</a:t>
          </a:r>
        </a:p>
      </dsp:txBody>
      <dsp:txXfrm>
        <a:off x="1173165" y="50847"/>
        <a:ext cx="1659197" cy="907133"/>
      </dsp:txXfrm>
    </dsp:sp>
    <dsp:sp modelId="{F8F70C36-1475-4FF9-A9E5-A99E1A7F68F9}">
      <dsp:nvSpPr>
        <dsp:cNvPr id="0" name=""/>
        <dsp:cNvSpPr/>
      </dsp:nvSpPr>
      <dsp:spPr>
        <a:xfrm rot="5400000">
          <a:off x="5915435" y="-1978394"/>
          <a:ext cx="1042557" cy="71139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10,000 to 40,000*</a:t>
          </a:r>
        </a:p>
        <a:p>
          <a:pPr marL="228600" lvl="1" indent="-228600" algn="l" defTabSz="889000">
            <a:lnSpc>
              <a:spcPct val="90000"/>
            </a:lnSpc>
            <a:spcBef>
              <a:spcPct val="0"/>
            </a:spcBef>
            <a:spcAft>
              <a:spcPct val="15000"/>
            </a:spcAft>
            <a:buChar char="•"/>
          </a:pPr>
          <a:r>
            <a:rPr lang="en-US" sz="2000" kern="1200" dirty="0"/>
            <a:t>Includes non-traditional MS4s</a:t>
          </a:r>
        </a:p>
        <a:p>
          <a:pPr marL="228600" lvl="1" indent="-228600" algn="l" defTabSz="889000">
            <a:lnSpc>
              <a:spcPct val="90000"/>
            </a:lnSpc>
            <a:spcBef>
              <a:spcPct val="0"/>
            </a:spcBef>
            <a:spcAft>
              <a:spcPct val="15000"/>
            </a:spcAft>
            <a:buChar char="•"/>
          </a:pPr>
          <a:r>
            <a:rPr lang="en-US" sz="2000" kern="1200" dirty="0"/>
            <a:t>Additional Requirement in MCM 2</a:t>
          </a:r>
        </a:p>
      </dsp:txBody>
      <dsp:txXfrm rot="-5400000">
        <a:off x="2879721" y="1108213"/>
        <a:ext cx="7063093" cy="940771"/>
      </dsp:txXfrm>
    </dsp:sp>
    <dsp:sp modelId="{CEC490FB-098A-412D-9A68-C0BC5B6AB5EB}">
      <dsp:nvSpPr>
        <dsp:cNvPr id="0" name=""/>
        <dsp:cNvSpPr/>
      </dsp:nvSpPr>
      <dsp:spPr>
        <a:xfrm>
          <a:off x="1124091" y="1075957"/>
          <a:ext cx="1755629" cy="100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Level 2</a:t>
          </a:r>
        </a:p>
      </dsp:txBody>
      <dsp:txXfrm>
        <a:off x="1173165" y="1125031"/>
        <a:ext cx="1657481" cy="907133"/>
      </dsp:txXfrm>
    </dsp:sp>
    <dsp:sp modelId="{6B20B09E-31BB-4FAF-AD4B-9953ED668468}">
      <dsp:nvSpPr>
        <dsp:cNvPr id="0" name=""/>
        <dsp:cNvSpPr/>
      </dsp:nvSpPr>
      <dsp:spPr>
        <a:xfrm rot="5400000">
          <a:off x="6039795" y="-907688"/>
          <a:ext cx="804225" cy="71209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40,000 to 100,000*</a:t>
          </a:r>
        </a:p>
        <a:p>
          <a:pPr marL="228600" lvl="1" indent="-228600" algn="l" defTabSz="889000">
            <a:lnSpc>
              <a:spcPct val="90000"/>
            </a:lnSpc>
            <a:spcBef>
              <a:spcPct val="0"/>
            </a:spcBef>
            <a:spcAft>
              <a:spcPct val="15000"/>
            </a:spcAft>
            <a:buChar char="•"/>
          </a:pPr>
          <a:r>
            <a:rPr lang="en-US" sz="2000" kern="1200" dirty="0"/>
            <a:t>Additional Requirements in MCMs 2, 3, and 5 </a:t>
          </a:r>
        </a:p>
      </dsp:txBody>
      <dsp:txXfrm rot="-5400000">
        <a:off x="2881438" y="2289928"/>
        <a:ext cx="7081681" cy="725707"/>
      </dsp:txXfrm>
    </dsp:sp>
    <dsp:sp modelId="{2A9ECF72-B3EE-4848-A929-FAC00C0E5B52}">
      <dsp:nvSpPr>
        <dsp:cNvPr id="0" name=""/>
        <dsp:cNvSpPr/>
      </dsp:nvSpPr>
      <dsp:spPr>
        <a:xfrm>
          <a:off x="1124091" y="2150141"/>
          <a:ext cx="1757345" cy="10052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Level 3</a:t>
          </a:r>
        </a:p>
      </dsp:txBody>
      <dsp:txXfrm>
        <a:off x="1173165" y="2199215"/>
        <a:ext cx="1659197" cy="907133"/>
      </dsp:txXfrm>
    </dsp:sp>
    <dsp:sp modelId="{5A1CCC48-B95E-404D-A00E-89E50A62EA50}">
      <dsp:nvSpPr>
        <dsp:cNvPr id="0" name=""/>
        <dsp:cNvSpPr/>
      </dsp:nvSpPr>
      <dsp:spPr>
        <a:xfrm rot="5400000">
          <a:off x="5835958" y="285243"/>
          <a:ext cx="1201512" cy="711398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More than 100,000*</a:t>
          </a:r>
        </a:p>
        <a:p>
          <a:pPr marL="228600" lvl="1" indent="-228600" algn="l" defTabSz="889000">
            <a:lnSpc>
              <a:spcPct val="90000"/>
            </a:lnSpc>
            <a:spcBef>
              <a:spcPct val="0"/>
            </a:spcBef>
            <a:spcAft>
              <a:spcPct val="15000"/>
            </a:spcAft>
            <a:buChar char="•"/>
          </a:pPr>
          <a:r>
            <a:rPr lang="en-US" sz="2000" kern="1200" dirty="0"/>
            <a:t>Additional Requirements in MCMs 2, 3, 4, and 5</a:t>
          </a:r>
        </a:p>
        <a:p>
          <a:pPr marL="228600" lvl="1" indent="-228600" algn="l" defTabSz="889000">
            <a:lnSpc>
              <a:spcPct val="90000"/>
            </a:lnSpc>
            <a:spcBef>
              <a:spcPct val="0"/>
            </a:spcBef>
            <a:spcAft>
              <a:spcPct val="15000"/>
            </a:spcAft>
            <a:buChar char="•"/>
          </a:pPr>
          <a:r>
            <a:rPr lang="en-US" sz="2000" kern="1200" dirty="0"/>
            <a:t>Required to implement MCM 6 </a:t>
          </a:r>
        </a:p>
      </dsp:txBody>
      <dsp:txXfrm rot="-5400000">
        <a:off x="2879722" y="3300133"/>
        <a:ext cx="7055333" cy="1084206"/>
      </dsp:txXfrm>
    </dsp:sp>
    <dsp:sp modelId="{56FEE538-9610-4865-85E7-E582ACEF939E}">
      <dsp:nvSpPr>
        <dsp:cNvPr id="0" name=""/>
        <dsp:cNvSpPr/>
      </dsp:nvSpPr>
      <dsp:spPr>
        <a:xfrm>
          <a:off x="1124091" y="3205687"/>
          <a:ext cx="1755629" cy="1273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Level 4</a:t>
          </a:r>
        </a:p>
      </dsp:txBody>
      <dsp:txXfrm>
        <a:off x="1186239" y="3267835"/>
        <a:ext cx="1631333" cy="1148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33BF-D3F1-48E0-9E46-F619F06CDFC0}">
      <dsp:nvSpPr>
        <dsp:cNvPr id="0" name=""/>
        <dsp:cNvSpPr/>
      </dsp:nvSpPr>
      <dsp:spPr>
        <a:xfrm>
          <a:off x="115318" y="540282"/>
          <a:ext cx="2741501" cy="8567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284"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b="1" kern="1200" dirty="0"/>
            <a:t>Public Education, Outreach, and Involvement</a:t>
          </a:r>
        </a:p>
      </dsp:txBody>
      <dsp:txXfrm>
        <a:off x="115318" y="540282"/>
        <a:ext cx="2741501" cy="856719"/>
      </dsp:txXfrm>
    </dsp:sp>
    <dsp:sp modelId="{20777442-9FD9-4FAE-A4A5-BD610B15F2E3}">
      <dsp:nvSpPr>
        <dsp:cNvPr id="0" name=""/>
        <dsp:cNvSpPr/>
      </dsp:nvSpPr>
      <dsp:spPr>
        <a:xfrm>
          <a:off x="1089" y="416534"/>
          <a:ext cx="599703" cy="899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A10DA-1435-4853-B623-13DB6126A450}">
      <dsp:nvSpPr>
        <dsp:cNvPr id="0" name=""/>
        <dsp:cNvSpPr/>
      </dsp:nvSpPr>
      <dsp:spPr>
        <a:xfrm>
          <a:off x="3213148" y="540282"/>
          <a:ext cx="2741501" cy="8567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284"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Illicit Discharge Detection and Elimination</a:t>
          </a:r>
        </a:p>
      </dsp:txBody>
      <dsp:txXfrm>
        <a:off x="3213148" y="540282"/>
        <a:ext cx="2741501" cy="856719"/>
      </dsp:txXfrm>
    </dsp:sp>
    <dsp:sp modelId="{5320FDD9-D358-48CA-B635-8106B129074D}">
      <dsp:nvSpPr>
        <dsp:cNvPr id="0" name=""/>
        <dsp:cNvSpPr/>
      </dsp:nvSpPr>
      <dsp:spPr>
        <a:xfrm>
          <a:off x="3098919" y="416534"/>
          <a:ext cx="599703" cy="899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883D5F-FEE5-4784-854E-EA0DCA7E3DA5}">
      <dsp:nvSpPr>
        <dsp:cNvPr id="0" name=""/>
        <dsp:cNvSpPr/>
      </dsp:nvSpPr>
      <dsp:spPr>
        <a:xfrm>
          <a:off x="115318" y="1618796"/>
          <a:ext cx="2741501" cy="8567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284"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Construction Site Stormwater Runoff Control</a:t>
          </a:r>
        </a:p>
      </dsp:txBody>
      <dsp:txXfrm>
        <a:off x="115318" y="1618796"/>
        <a:ext cx="2741501" cy="856719"/>
      </dsp:txXfrm>
    </dsp:sp>
    <dsp:sp modelId="{B95503E0-C3DA-46C3-A547-0C5EBEB02E52}">
      <dsp:nvSpPr>
        <dsp:cNvPr id="0" name=""/>
        <dsp:cNvSpPr/>
      </dsp:nvSpPr>
      <dsp:spPr>
        <a:xfrm>
          <a:off x="1089" y="1495048"/>
          <a:ext cx="599703" cy="899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A0A31-C8B4-4E89-ADB8-684AFFDB9450}">
      <dsp:nvSpPr>
        <dsp:cNvPr id="0" name=""/>
        <dsp:cNvSpPr/>
      </dsp:nvSpPr>
      <dsp:spPr>
        <a:xfrm>
          <a:off x="3213148" y="1618796"/>
          <a:ext cx="2741501" cy="8567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284"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Post-Construction Stormwater Management in New Development and Redevelopment</a:t>
          </a:r>
        </a:p>
      </dsp:txBody>
      <dsp:txXfrm>
        <a:off x="3213148" y="1618796"/>
        <a:ext cx="2741501" cy="856719"/>
      </dsp:txXfrm>
    </dsp:sp>
    <dsp:sp modelId="{5F52A67F-3781-4520-A5B7-C1DF4BB86F49}">
      <dsp:nvSpPr>
        <dsp:cNvPr id="0" name=""/>
        <dsp:cNvSpPr/>
      </dsp:nvSpPr>
      <dsp:spPr>
        <a:xfrm>
          <a:off x="3098919" y="1495048"/>
          <a:ext cx="599703" cy="899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EAE7EB-C35D-42EF-BB9B-4987CAD045AB}">
      <dsp:nvSpPr>
        <dsp:cNvPr id="0" name=""/>
        <dsp:cNvSpPr/>
      </dsp:nvSpPr>
      <dsp:spPr>
        <a:xfrm>
          <a:off x="115318" y="2697310"/>
          <a:ext cx="2741501" cy="8567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284"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Pollution Prevention and Good Housekeeping Operations</a:t>
          </a:r>
        </a:p>
      </dsp:txBody>
      <dsp:txXfrm>
        <a:off x="115318" y="2697310"/>
        <a:ext cx="2741501" cy="856719"/>
      </dsp:txXfrm>
    </dsp:sp>
    <dsp:sp modelId="{0124FC5A-44E0-4B8C-9609-48EB8C73B2E6}">
      <dsp:nvSpPr>
        <dsp:cNvPr id="0" name=""/>
        <dsp:cNvSpPr/>
      </dsp:nvSpPr>
      <dsp:spPr>
        <a:xfrm>
          <a:off x="1089" y="2573562"/>
          <a:ext cx="599703" cy="8995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11285B-7A3D-4D8D-8811-65811F6879F3}">
      <dsp:nvSpPr>
        <dsp:cNvPr id="0" name=""/>
        <dsp:cNvSpPr/>
      </dsp:nvSpPr>
      <dsp:spPr>
        <a:xfrm>
          <a:off x="3213148" y="2697310"/>
          <a:ext cx="2741501" cy="8567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284"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Industrial Stormwater Sources</a:t>
          </a:r>
        </a:p>
      </dsp:txBody>
      <dsp:txXfrm>
        <a:off x="3213148" y="2697310"/>
        <a:ext cx="2741501" cy="856719"/>
      </dsp:txXfrm>
    </dsp:sp>
    <dsp:sp modelId="{0E6B0317-AC1F-4B6F-A2DF-5F6A1C018559}">
      <dsp:nvSpPr>
        <dsp:cNvPr id="0" name=""/>
        <dsp:cNvSpPr/>
      </dsp:nvSpPr>
      <dsp:spPr>
        <a:xfrm>
          <a:off x="3098919" y="2573562"/>
          <a:ext cx="599703" cy="8995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3CA716-F1FC-4E8D-A007-4D947E606868}">
      <dsp:nvSpPr>
        <dsp:cNvPr id="0" name=""/>
        <dsp:cNvSpPr/>
      </dsp:nvSpPr>
      <dsp:spPr>
        <a:xfrm>
          <a:off x="1664233" y="3775824"/>
          <a:ext cx="2741501" cy="85671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284"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Optional: Authorization for Construction Activities where the Small MS4 is the Site Operator</a:t>
          </a:r>
        </a:p>
      </dsp:txBody>
      <dsp:txXfrm>
        <a:off x="1664233" y="3775824"/>
        <a:ext cx="2741501" cy="856719"/>
      </dsp:txXfrm>
    </dsp:sp>
    <dsp:sp modelId="{454FFF86-A705-4A78-98E6-7A0AA6867B0B}">
      <dsp:nvSpPr>
        <dsp:cNvPr id="0" name=""/>
        <dsp:cNvSpPr/>
      </dsp:nvSpPr>
      <dsp:spPr>
        <a:xfrm>
          <a:off x="1550004" y="3652076"/>
          <a:ext cx="599703" cy="89955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5DF3-AB1D-4612-979F-9BDC5A1E0D57}">
      <dsp:nvSpPr>
        <dsp:cNvPr id="0" name=""/>
        <dsp:cNvSpPr/>
      </dsp:nvSpPr>
      <dsp:spPr>
        <a:xfrm>
          <a:off x="0" y="0"/>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Goals and Objectives</a:t>
          </a:r>
        </a:p>
      </dsp:txBody>
      <dsp:txXfrm>
        <a:off x="25141" y="25141"/>
        <a:ext cx="4731904" cy="808111"/>
      </dsp:txXfrm>
    </dsp:sp>
    <dsp:sp modelId="{51B0C0F3-BECB-4447-94E8-D12774518C41}">
      <dsp:nvSpPr>
        <dsp:cNvPr id="0" name=""/>
        <dsp:cNvSpPr/>
      </dsp:nvSpPr>
      <dsp:spPr>
        <a:xfrm>
          <a:off x="430025" y="977614"/>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MS4 Renewal Timeline</a:t>
          </a:r>
        </a:p>
      </dsp:txBody>
      <dsp:txXfrm>
        <a:off x="455166" y="1002755"/>
        <a:ext cx="4720344" cy="808111"/>
      </dsp:txXfrm>
    </dsp:sp>
    <dsp:sp modelId="{C93A330A-428D-46DC-9744-8F8511B47BCE}">
      <dsp:nvSpPr>
        <dsp:cNvPr id="0" name=""/>
        <dsp:cNvSpPr/>
      </dsp:nvSpPr>
      <dsp:spPr>
        <a:xfrm>
          <a:off x="860051" y="1955228"/>
          <a:ext cx="5758608" cy="858393"/>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Brief Overview of Existing Permit</a:t>
          </a:r>
        </a:p>
      </dsp:txBody>
      <dsp:txXfrm>
        <a:off x="885192" y="1980369"/>
        <a:ext cx="4720344" cy="808111"/>
      </dsp:txXfrm>
    </dsp:sp>
    <dsp:sp modelId="{46294D88-46D0-4E42-951D-64951A0DCE70}">
      <dsp:nvSpPr>
        <dsp:cNvPr id="0" name=""/>
        <dsp:cNvSpPr/>
      </dsp:nvSpPr>
      <dsp:spPr>
        <a:xfrm>
          <a:off x="1290077" y="2932842"/>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Proposed Changes</a:t>
          </a:r>
        </a:p>
      </dsp:txBody>
      <dsp:txXfrm>
        <a:off x="1315218" y="2957983"/>
        <a:ext cx="4720344" cy="808111"/>
      </dsp:txXfrm>
    </dsp:sp>
    <dsp:sp modelId="{20B49762-6EC2-4F55-AE98-2AAE78D12171}">
      <dsp:nvSpPr>
        <dsp:cNvPr id="0" name=""/>
        <dsp:cNvSpPr/>
      </dsp:nvSpPr>
      <dsp:spPr>
        <a:xfrm>
          <a:off x="1720103" y="3910457"/>
          <a:ext cx="5758608" cy="858393"/>
        </a:xfrm>
        <a:prstGeom prst="roundRect">
          <a:avLst>
            <a:gd name="adj" fmla="val 10000"/>
          </a:avLst>
        </a:prstGeom>
        <a:solidFill>
          <a:srgbClr val="0875C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baseline="0" dirty="0"/>
            <a:t>Stakeholder Discussion</a:t>
          </a:r>
        </a:p>
      </dsp:txBody>
      <dsp:txXfrm>
        <a:off x="1745244" y="3935598"/>
        <a:ext cx="4720344" cy="808111"/>
      </dsp:txXfrm>
    </dsp:sp>
    <dsp:sp modelId="{53F8BB4D-C058-47DE-B9D4-C49C88934603}">
      <dsp:nvSpPr>
        <dsp:cNvPr id="0" name=""/>
        <dsp:cNvSpPr/>
      </dsp:nvSpPr>
      <dsp:spPr>
        <a:xfrm>
          <a:off x="5200652" y="627103"/>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26192" y="627103"/>
        <a:ext cx="306875" cy="419861"/>
      </dsp:txXfrm>
    </dsp:sp>
    <dsp:sp modelId="{F6EDDC92-6FED-4007-9694-2A625D2B9D94}">
      <dsp:nvSpPr>
        <dsp:cNvPr id="0" name=""/>
        <dsp:cNvSpPr/>
      </dsp:nvSpPr>
      <dsp:spPr>
        <a:xfrm>
          <a:off x="5630678" y="1604718"/>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5756218" y="1604718"/>
        <a:ext cx="306875" cy="419861"/>
      </dsp:txXfrm>
    </dsp:sp>
    <dsp:sp modelId="{50C77048-7DCA-472A-9E04-A819CADC92FE}">
      <dsp:nvSpPr>
        <dsp:cNvPr id="0" name=""/>
        <dsp:cNvSpPr/>
      </dsp:nvSpPr>
      <dsp:spPr>
        <a:xfrm>
          <a:off x="6060704" y="2568025"/>
          <a:ext cx="557955" cy="557955"/>
        </a:xfrm>
        <a:prstGeom prst="downArrow">
          <a:avLst>
            <a:gd name="adj1" fmla="val 55000"/>
            <a:gd name="adj2" fmla="val 45000"/>
          </a:avLst>
        </a:prstGeom>
        <a:solidFill>
          <a:schemeClr val="accent6">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186244" y="2568025"/>
        <a:ext cx="306875" cy="419861"/>
      </dsp:txXfrm>
    </dsp:sp>
    <dsp:sp modelId="{A3030432-D5D2-417C-913E-A9891486D998}">
      <dsp:nvSpPr>
        <dsp:cNvPr id="0" name=""/>
        <dsp:cNvSpPr/>
      </dsp:nvSpPr>
      <dsp:spPr>
        <a:xfrm>
          <a:off x="6490730" y="3555177"/>
          <a:ext cx="557955" cy="557955"/>
        </a:xfrm>
        <a:prstGeom prst="downArrow">
          <a:avLst>
            <a:gd name="adj1" fmla="val 55000"/>
            <a:gd name="adj2" fmla="val 45000"/>
          </a:avLst>
        </a:prstGeom>
        <a:solidFill>
          <a:schemeClr val="accent6">
            <a:alpha val="9000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baseline="0"/>
        </a:p>
      </dsp:txBody>
      <dsp:txXfrm>
        <a:off x="6616270" y="3555177"/>
        <a:ext cx="306875" cy="419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F489E-9A17-4830-B631-5A08054A426F}">
      <dsp:nvSpPr>
        <dsp:cNvPr id="0" name=""/>
        <dsp:cNvSpPr/>
      </dsp:nvSpPr>
      <dsp:spPr>
        <a:xfrm>
          <a:off x="4691266" y="3071434"/>
          <a:ext cx="1813334" cy="17690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b="1" kern="1200" baseline="0" dirty="0"/>
            <a:t>Draft Permit </a:t>
          </a:r>
          <a:endParaRPr lang="en-US" sz="3100" b="1" kern="1200" dirty="0"/>
        </a:p>
      </dsp:txBody>
      <dsp:txXfrm>
        <a:off x="4956823" y="3330498"/>
        <a:ext cx="1282220" cy="1250873"/>
      </dsp:txXfrm>
    </dsp:sp>
    <dsp:sp modelId="{0DB31699-DDC7-46F2-A4E2-120DE70FED32}">
      <dsp:nvSpPr>
        <dsp:cNvPr id="0" name=""/>
        <dsp:cNvSpPr/>
      </dsp:nvSpPr>
      <dsp:spPr>
        <a:xfrm rot="10800000">
          <a:off x="2519980" y="3657524"/>
          <a:ext cx="2051865" cy="596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3369FC-E0D9-4F53-99AA-F8A516D7105A}">
      <dsp:nvSpPr>
        <dsp:cNvPr id="0" name=""/>
        <dsp:cNvSpPr/>
      </dsp:nvSpPr>
      <dsp:spPr>
        <a:xfrm>
          <a:off x="1525277" y="3160172"/>
          <a:ext cx="1989407" cy="1591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t>Stakeholder Input</a:t>
          </a:r>
          <a:endParaRPr lang="en-US" sz="2400" b="1" kern="1200" dirty="0"/>
        </a:p>
      </dsp:txBody>
      <dsp:txXfrm>
        <a:off x="1571891" y="3206786"/>
        <a:ext cx="1896179" cy="1498297"/>
      </dsp:txXfrm>
    </dsp:sp>
    <dsp:sp modelId="{5897AD2D-9766-4686-9A24-1CD318FC8705}">
      <dsp:nvSpPr>
        <dsp:cNvPr id="0" name=""/>
        <dsp:cNvSpPr/>
      </dsp:nvSpPr>
      <dsp:spPr>
        <a:xfrm rot="13500000">
          <a:off x="3119441" y="2210298"/>
          <a:ext cx="2062533" cy="596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F72372-F452-46B5-9654-0EA3588F5D6F}">
      <dsp:nvSpPr>
        <dsp:cNvPr id="0" name=""/>
        <dsp:cNvSpPr/>
      </dsp:nvSpPr>
      <dsp:spPr>
        <a:xfrm>
          <a:off x="2426788" y="983730"/>
          <a:ext cx="1989407" cy="1591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baseline="0" dirty="0"/>
            <a:t>TCEQ Program Area Input</a:t>
          </a:r>
          <a:endParaRPr lang="en-US" sz="2300" b="1" kern="1200" dirty="0"/>
        </a:p>
      </dsp:txBody>
      <dsp:txXfrm>
        <a:off x="2473402" y="1030344"/>
        <a:ext cx="1896179" cy="1498297"/>
      </dsp:txXfrm>
    </dsp:sp>
    <dsp:sp modelId="{A9593919-3950-4B39-952A-F19F7787269B}">
      <dsp:nvSpPr>
        <dsp:cNvPr id="0" name=""/>
        <dsp:cNvSpPr/>
      </dsp:nvSpPr>
      <dsp:spPr>
        <a:xfrm rot="16200000">
          <a:off x="4561527" y="1615976"/>
          <a:ext cx="2072812" cy="596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CE8025-5134-41CF-9ED0-BDC49AD62D1D}">
      <dsp:nvSpPr>
        <dsp:cNvPr id="0" name=""/>
        <dsp:cNvSpPr/>
      </dsp:nvSpPr>
      <dsp:spPr>
        <a:xfrm>
          <a:off x="4560239" y="82218"/>
          <a:ext cx="2075389" cy="1591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baseline="0" dirty="0"/>
            <a:t>Management Input</a:t>
          </a:r>
          <a:endParaRPr lang="en-US" sz="2300" b="1" kern="1200" dirty="0"/>
        </a:p>
      </dsp:txBody>
      <dsp:txXfrm>
        <a:off x="4606853" y="128832"/>
        <a:ext cx="1982161" cy="1498297"/>
      </dsp:txXfrm>
    </dsp:sp>
    <dsp:sp modelId="{89F0C078-ECB5-4CF9-BE85-128599B6EA57}">
      <dsp:nvSpPr>
        <dsp:cNvPr id="0" name=""/>
        <dsp:cNvSpPr/>
      </dsp:nvSpPr>
      <dsp:spPr>
        <a:xfrm rot="18900000">
          <a:off x="6013893" y="2210298"/>
          <a:ext cx="2062533" cy="596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158E3E-A791-4728-85BA-E81CE37C9878}">
      <dsp:nvSpPr>
        <dsp:cNvPr id="0" name=""/>
        <dsp:cNvSpPr/>
      </dsp:nvSpPr>
      <dsp:spPr>
        <a:xfrm>
          <a:off x="6779672" y="983730"/>
          <a:ext cx="1989407" cy="1591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EPA Approved MS4 General Permits</a:t>
          </a:r>
          <a:endParaRPr lang="en-US" sz="2300" b="1" kern="1200" dirty="0"/>
        </a:p>
      </dsp:txBody>
      <dsp:txXfrm>
        <a:off x="6826286" y="1030344"/>
        <a:ext cx="1896179" cy="1498297"/>
      </dsp:txXfrm>
    </dsp:sp>
    <dsp:sp modelId="{EDE84CD1-B15D-44FE-BA88-F56F9ED61923}">
      <dsp:nvSpPr>
        <dsp:cNvPr id="0" name=""/>
        <dsp:cNvSpPr/>
      </dsp:nvSpPr>
      <dsp:spPr>
        <a:xfrm rot="14299">
          <a:off x="6624005" y="3666059"/>
          <a:ext cx="2051895" cy="596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A6F3A1-420F-41D2-8B88-A3E44357B392}">
      <dsp:nvSpPr>
        <dsp:cNvPr id="0" name=""/>
        <dsp:cNvSpPr/>
      </dsp:nvSpPr>
      <dsp:spPr>
        <a:xfrm>
          <a:off x="7514943" y="3172975"/>
          <a:ext cx="2321896" cy="15915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baseline="0" dirty="0"/>
            <a:t>New and Updated Rules </a:t>
          </a:r>
        </a:p>
      </dsp:txBody>
      <dsp:txXfrm>
        <a:off x="7561557" y="3219589"/>
        <a:ext cx="2228668" cy="14982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C208C-D8A6-46D6-B5B8-0E07BD7FA9ED}">
      <dsp:nvSpPr>
        <dsp:cNvPr id="0" name=""/>
        <dsp:cNvSpPr/>
      </dsp:nvSpPr>
      <dsp:spPr>
        <a:xfrm>
          <a:off x="2349962" y="716822"/>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759845"/>
        <a:ext cx="26973" cy="5394"/>
      </dsp:txXfrm>
    </dsp:sp>
    <dsp:sp modelId="{C9D67771-BA99-4550-A1AC-EA08BAC79F82}">
      <dsp:nvSpPr>
        <dsp:cNvPr id="0" name=""/>
        <dsp:cNvSpPr/>
      </dsp:nvSpPr>
      <dsp:spPr>
        <a:xfrm>
          <a:off x="6230" y="58883"/>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Administrative Review of Application</a:t>
          </a:r>
        </a:p>
      </dsp:txBody>
      <dsp:txXfrm>
        <a:off x="6230" y="58883"/>
        <a:ext cx="2345531" cy="1407318"/>
      </dsp:txXfrm>
    </dsp:sp>
    <dsp:sp modelId="{C1F610AF-CA96-4294-9EC8-5BD2620CAD0C}">
      <dsp:nvSpPr>
        <dsp:cNvPr id="0" name=""/>
        <dsp:cNvSpPr/>
      </dsp:nvSpPr>
      <dsp:spPr>
        <a:xfrm>
          <a:off x="5234965" y="716822"/>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759845"/>
        <a:ext cx="26973" cy="5394"/>
      </dsp:txXfrm>
    </dsp:sp>
    <dsp:sp modelId="{344AC09F-F2FB-4356-8370-918AFDAEA546}">
      <dsp:nvSpPr>
        <dsp:cNvPr id="0" name=""/>
        <dsp:cNvSpPr/>
      </dsp:nvSpPr>
      <dsp:spPr>
        <a:xfrm>
          <a:off x="2891234" y="58883"/>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Technical Review by Water Quality Standards</a:t>
          </a:r>
        </a:p>
      </dsp:txBody>
      <dsp:txXfrm>
        <a:off x="2891234" y="58883"/>
        <a:ext cx="2345531" cy="1407318"/>
      </dsp:txXfrm>
    </dsp:sp>
    <dsp:sp modelId="{AD60016C-A86A-4690-B440-FBBAB152842D}">
      <dsp:nvSpPr>
        <dsp:cNvPr id="0" name=""/>
        <dsp:cNvSpPr/>
      </dsp:nvSpPr>
      <dsp:spPr>
        <a:xfrm>
          <a:off x="1178996" y="1464401"/>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1716140"/>
        <a:ext cx="289758" cy="5394"/>
      </dsp:txXfrm>
    </dsp:sp>
    <dsp:sp modelId="{208727B6-C11E-47CB-B1AB-8C37A8A580AF}">
      <dsp:nvSpPr>
        <dsp:cNvPr id="0" name=""/>
        <dsp:cNvSpPr/>
      </dsp:nvSpPr>
      <dsp:spPr>
        <a:xfrm>
          <a:off x="5776237" y="58883"/>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Technical Review by Stormwater Team</a:t>
          </a:r>
        </a:p>
      </dsp:txBody>
      <dsp:txXfrm>
        <a:off x="5776237" y="58883"/>
        <a:ext cx="2345531" cy="1407318"/>
      </dsp:txXfrm>
    </dsp:sp>
    <dsp:sp modelId="{49159F4F-39AF-4625-B1A7-597587E30FCC}">
      <dsp:nvSpPr>
        <dsp:cNvPr id="0" name=""/>
        <dsp:cNvSpPr/>
      </dsp:nvSpPr>
      <dsp:spPr>
        <a:xfrm>
          <a:off x="2349962" y="2663613"/>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2706636"/>
        <a:ext cx="26973" cy="5394"/>
      </dsp:txXfrm>
    </dsp:sp>
    <dsp:sp modelId="{A3869B2F-AEFE-4D44-B5E9-747A6031A28B}">
      <dsp:nvSpPr>
        <dsp:cNvPr id="0" name=""/>
        <dsp:cNvSpPr/>
      </dsp:nvSpPr>
      <dsp:spPr>
        <a:xfrm>
          <a:off x="6230" y="2005674"/>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Revise Deficiencies as Necessary</a:t>
          </a:r>
        </a:p>
      </dsp:txBody>
      <dsp:txXfrm>
        <a:off x="6230" y="2005674"/>
        <a:ext cx="2345531" cy="1407318"/>
      </dsp:txXfrm>
    </dsp:sp>
    <dsp:sp modelId="{1EC0115D-FF90-45D6-A593-902C09A676B6}">
      <dsp:nvSpPr>
        <dsp:cNvPr id="0" name=""/>
        <dsp:cNvSpPr/>
      </dsp:nvSpPr>
      <dsp:spPr>
        <a:xfrm>
          <a:off x="5234965" y="2663613"/>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2706636"/>
        <a:ext cx="26973" cy="5394"/>
      </dsp:txXfrm>
    </dsp:sp>
    <dsp:sp modelId="{E9973007-B5E1-4125-B1A7-B060EF975A73}">
      <dsp:nvSpPr>
        <dsp:cNvPr id="0" name=""/>
        <dsp:cNvSpPr/>
      </dsp:nvSpPr>
      <dsp:spPr>
        <a:xfrm>
          <a:off x="2891234" y="2005674"/>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Technical Review by EPA</a:t>
          </a:r>
        </a:p>
      </dsp:txBody>
      <dsp:txXfrm>
        <a:off x="2891234" y="2005674"/>
        <a:ext cx="2345531" cy="1407318"/>
      </dsp:txXfrm>
    </dsp:sp>
    <dsp:sp modelId="{61750DBD-C9B6-4829-9F9F-5DF71F3CECE6}">
      <dsp:nvSpPr>
        <dsp:cNvPr id="0" name=""/>
        <dsp:cNvSpPr/>
      </dsp:nvSpPr>
      <dsp:spPr>
        <a:xfrm>
          <a:off x="1178996" y="3411192"/>
          <a:ext cx="5770006" cy="508872"/>
        </a:xfrm>
        <a:custGeom>
          <a:avLst/>
          <a:gdLst/>
          <a:ahLst/>
          <a:cxnLst/>
          <a:rect l="0" t="0" r="0" b="0"/>
          <a:pathLst>
            <a:path>
              <a:moveTo>
                <a:pt x="5770006" y="0"/>
              </a:moveTo>
              <a:lnTo>
                <a:pt x="5770006" y="271536"/>
              </a:lnTo>
              <a:lnTo>
                <a:pt x="0" y="271536"/>
              </a:lnTo>
              <a:lnTo>
                <a:pt x="0" y="5088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120" y="3662931"/>
        <a:ext cx="289758" cy="5394"/>
      </dsp:txXfrm>
    </dsp:sp>
    <dsp:sp modelId="{B38C2911-EF75-433E-BA1A-5EC7D6A9D2CB}">
      <dsp:nvSpPr>
        <dsp:cNvPr id="0" name=""/>
        <dsp:cNvSpPr/>
      </dsp:nvSpPr>
      <dsp:spPr>
        <a:xfrm>
          <a:off x="5776237" y="2005674"/>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Draft Public Notice</a:t>
          </a:r>
        </a:p>
      </dsp:txBody>
      <dsp:txXfrm>
        <a:off x="5776237" y="2005674"/>
        <a:ext cx="2345531" cy="1407318"/>
      </dsp:txXfrm>
    </dsp:sp>
    <dsp:sp modelId="{692A5020-FFAC-46DA-892E-1C6A97918DEE}">
      <dsp:nvSpPr>
        <dsp:cNvPr id="0" name=""/>
        <dsp:cNvSpPr/>
      </dsp:nvSpPr>
      <dsp:spPr>
        <a:xfrm>
          <a:off x="2349962" y="4610404"/>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90911" y="4653427"/>
        <a:ext cx="26973" cy="5394"/>
      </dsp:txXfrm>
    </dsp:sp>
    <dsp:sp modelId="{6805441F-17F9-4B82-8CB8-10A5FB94911D}">
      <dsp:nvSpPr>
        <dsp:cNvPr id="0" name=""/>
        <dsp:cNvSpPr/>
      </dsp:nvSpPr>
      <dsp:spPr>
        <a:xfrm>
          <a:off x="6230" y="3952465"/>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MS4 Publishes Notice</a:t>
          </a:r>
        </a:p>
      </dsp:txBody>
      <dsp:txXfrm>
        <a:off x="6230" y="3952465"/>
        <a:ext cx="2345531" cy="1407318"/>
      </dsp:txXfrm>
    </dsp:sp>
    <dsp:sp modelId="{9D362880-B502-4F4D-9D02-2D2D226FFCA5}">
      <dsp:nvSpPr>
        <dsp:cNvPr id="0" name=""/>
        <dsp:cNvSpPr/>
      </dsp:nvSpPr>
      <dsp:spPr>
        <a:xfrm>
          <a:off x="5234965" y="4610404"/>
          <a:ext cx="508872" cy="91440"/>
        </a:xfrm>
        <a:custGeom>
          <a:avLst/>
          <a:gdLst/>
          <a:ahLst/>
          <a:cxnLst/>
          <a:rect l="0" t="0" r="0" b="0"/>
          <a:pathLst>
            <a:path>
              <a:moveTo>
                <a:pt x="0" y="45720"/>
              </a:moveTo>
              <a:lnTo>
                <a:pt x="5088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75914" y="4653427"/>
        <a:ext cx="26973" cy="5394"/>
      </dsp:txXfrm>
    </dsp:sp>
    <dsp:sp modelId="{C3472014-0F7C-4A69-A54E-2EF77E40BFAA}">
      <dsp:nvSpPr>
        <dsp:cNvPr id="0" name=""/>
        <dsp:cNvSpPr/>
      </dsp:nvSpPr>
      <dsp:spPr>
        <a:xfrm>
          <a:off x="2891234" y="3952465"/>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30-day Comment Period</a:t>
          </a:r>
        </a:p>
      </dsp:txBody>
      <dsp:txXfrm>
        <a:off x="2891234" y="3952465"/>
        <a:ext cx="2345531" cy="1407318"/>
      </dsp:txXfrm>
    </dsp:sp>
    <dsp:sp modelId="{41CD702D-59A1-43B7-BB70-D804D824FF0C}">
      <dsp:nvSpPr>
        <dsp:cNvPr id="0" name=""/>
        <dsp:cNvSpPr/>
      </dsp:nvSpPr>
      <dsp:spPr>
        <a:xfrm>
          <a:off x="5776237" y="3952465"/>
          <a:ext cx="2345531" cy="1407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TCEQ issues Authorization</a:t>
          </a:r>
        </a:p>
      </dsp:txBody>
      <dsp:txXfrm>
        <a:off x="5776237" y="3952465"/>
        <a:ext cx="2345531" cy="14073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8157C1-8A6C-4321-846D-B358E31D509E}" type="datetimeFigureOut">
              <a:rPr lang="en-US" smtClean="0"/>
              <a:t>9/26/2022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F5D64E-FCB6-4D4F-B94C-7AD7D485FC37}" type="slidenum">
              <a:rPr lang="en-US" smtClean="0"/>
              <a:t>‹#›</a:t>
            </a:fld>
            <a:endParaRPr lang="en-US"/>
          </a:p>
        </p:txBody>
      </p:sp>
    </p:spTree>
    <p:extLst>
      <p:ext uri="{BB962C8B-B14F-4D97-AF65-F5344CB8AC3E}">
        <p14:creationId xmlns:p14="http://schemas.microsoft.com/office/powerpoint/2010/main" val="7499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07CC-574B-4591-87AE-79EE51D78686}" type="slidenum">
              <a:rPr lang="en-US" smtClean="0"/>
              <a:t>17</a:t>
            </a:fld>
            <a:endParaRPr lang="en-US"/>
          </a:p>
        </p:txBody>
      </p:sp>
    </p:spTree>
    <p:extLst>
      <p:ext uri="{BB962C8B-B14F-4D97-AF65-F5344CB8AC3E}">
        <p14:creationId xmlns:p14="http://schemas.microsoft.com/office/powerpoint/2010/main" val="248552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89D07CC-574B-4591-87AE-79EE51D78686}" type="slidenum">
              <a:rPr lang="en-US" smtClean="0"/>
              <a:t>18</a:t>
            </a:fld>
            <a:endParaRPr lang="en-US"/>
          </a:p>
        </p:txBody>
      </p:sp>
    </p:spTree>
    <p:extLst>
      <p:ext uri="{BB962C8B-B14F-4D97-AF65-F5344CB8AC3E}">
        <p14:creationId xmlns:p14="http://schemas.microsoft.com/office/powerpoint/2010/main" val="330652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07CC-574B-4591-87AE-79EE51D78686}" type="slidenum">
              <a:rPr lang="en-US" smtClean="0"/>
              <a:t>19</a:t>
            </a:fld>
            <a:endParaRPr lang="en-US"/>
          </a:p>
        </p:txBody>
      </p:sp>
    </p:spTree>
    <p:extLst>
      <p:ext uri="{BB962C8B-B14F-4D97-AF65-F5344CB8AC3E}">
        <p14:creationId xmlns:p14="http://schemas.microsoft.com/office/powerpoint/2010/main" val="255734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D7F7DC4-8FED-45B0-969C-C4A858F6690A}"/>
              </a:ext>
            </a:extLst>
          </p:cNvPr>
          <p:cNvSpPr>
            <a:spLocks noGrp="1"/>
          </p:cNvSpPr>
          <p:nvPr>
            <p:ph type="title"/>
          </p:nvPr>
        </p:nvSpPr>
        <p:spPr>
          <a:xfrm>
            <a:off x="940167" y="4613148"/>
            <a:ext cx="10845895" cy="930515"/>
          </a:xfrm>
          <a:prstGeom prst="rect">
            <a:avLst/>
          </a:prstGeom>
        </p:spPr>
        <p:txBody>
          <a:bodyPr vert="horz" lIns="91440" tIns="45720" rIns="91440" bIns="45720" rtlCol="0" anchor="ctr">
            <a:normAutofit/>
          </a:bodyPr>
          <a:lstStyle>
            <a:lvl1pPr>
              <a:defRPr b="1">
                <a:solidFill>
                  <a:srgbClr val="0875C8"/>
                </a:solidFill>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F5F65BD-C4B9-433D-9C40-605910DB7BDC}"/>
              </a:ext>
            </a:extLst>
          </p:cNvPr>
          <p:cNvSpPr>
            <a:spLocks noGrp="1"/>
          </p:cNvSpPr>
          <p:nvPr>
            <p:ph idx="1"/>
          </p:nvPr>
        </p:nvSpPr>
        <p:spPr>
          <a:xfrm>
            <a:off x="940167" y="5634210"/>
            <a:ext cx="10845895" cy="706775"/>
          </a:xfrm>
          <a:prstGeom prst="rect">
            <a:avLst/>
          </a:prstGeom>
        </p:spPr>
        <p:txBody>
          <a:bodyPr vert="horz" lIns="91440" tIns="45720" rIns="91440" bIns="45720" rtlCol="0">
            <a:normAutofit/>
          </a:bodyPr>
          <a:lstStyle>
            <a:lvl1pPr>
              <a:defRPr sz="4000"/>
            </a:lvl1pPr>
          </a:lstStyle>
          <a:p>
            <a:pPr lvl="0"/>
            <a:r>
              <a:rPr lang="en-US"/>
              <a:t>Click to edit Master text styles</a:t>
            </a:r>
          </a:p>
        </p:txBody>
      </p:sp>
      <p:pic>
        <p:nvPicPr>
          <p:cNvPr id="18" name="Picture 17">
            <a:extLst>
              <a:ext uri="{FF2B5EF4-FFF2-40B4-BE49-F238E27FC236}">
                <a16:creationId xmlns:a16="http://schemas.microsoft.com/office/drawing/2014/main" id="{3FBC0E80-0F99-4D7A-950F-5CBB0D4B5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06353" cy="4214553"/>
          </a:xfrm>
          <a:prstGeom prst="rect">
            <a:avLst/>
          </a:prstGeom>
        </p:spPr>
      </p:pic>
      <p:pic>
        <p:nvPicPr>
          <p:cNvPr id="20" name="Picture 19">
            <a:extLst>
              <a:ext uri="{FF2B5EF4-FFF2-40B4-BE49-F238E27FC236}">
                <a16:creationId xmlns:a16="http://schemas.microsoft.com/office/drawing/2014/main" id="{93570587-DA46-4EE6-8229-C48A65A26C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49376"/>
            <a:ext cx="12192000" cy="265177"/>
          </a:xfrm>
          <a:prstGeom prst="rect">
            <a:avLst/>
          </a:prstGeom>
        </p:spPr>
      </p:pic>
      <p:pic>
        <p:nvPicPr>
          <p:cNvPr id="3" name="Picture 2">
            <a:extLst>
              <a:ext uri="{FF2B5EF4-FFF2-40B4-BE49-F238E27FC236}">
                <a16:creationId xmlns:a16="http://schemas.microsoft.com/office/drawing/2014/main" id="{E7BD8C9D-B235-4639-8E4D-3789CCBE75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545" y="296028"/>
            <a:ext cx="3490517" cy="3447636"/>
          </a:xfrm>
          <a:prstGeom prst="rect">
            <a:avLst/>
          </a:prstGeom>
        </p:spPr>
      </p:pic>
    </p:spTree>
    <p:extLst>
      <p:ext uri="{BB962C8B-B14F-4D97-AF65-F5344CB8AC3E}">
        <p14:creationId xmlns:p14="http://schemas.microsoft.com/office/powerpoint/2010/main" val="65146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3E5-D8CF-4D19-9373-D1AD6960B721}"/>
              </a:ext>
            </a:extLst>
          </p:cNvPr>
          <p:cNvSpPr>
            <a:spLocks noGrp="1"/>
          </p:cNvSpPr>
          <p:nvPr>
            <p:ph type="title"/>
          </p:nvPr>
        </p:nvSpPr>
        <p:spPr>
          <a:xfrm>
            <a:off x="268446" y="367213"/>
            <a:ext cx="11362113" cy="624726"/>
          </a:xfrm>
          <a:prstGeom prst="rect">
            <a:avLst/>
          </a:prstGeom>
        </p:spPr>
        <p:txBody>
          <a:bodyPr/>
          <a:lstStyle>
            <a:lvl1pPr>
              <a:defRPr sz="3200" b="1">
                <a:solidFill>
                  <a:srgbClr val="0875C8"/>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E1ED0963-014F-42B9-869C-422842A5BE6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5" name="Slide Number Placeholder 4">
            <a:extLst>
              <a:ext uri="{FF2B5EF4-FFF2-40B4-BE49-F238E27FC236}">
                <a16:creationId xmlns:a16="http://schemas.microsoft.com/office/drawing/2014/main" id="{1CC88E39-922D-4758-A3F1-0D4735E73A03}"/>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pic>
        <p:nvPicPr>
          <p:cNvPr id="3" name="Picture 2">
            <a:extLst>
              <a:ext uri="{FF2B5EF4-FFF2-40B4-BE49-F238E27FC236}">
                <a16:creationId xmlns:a16="http://schemas.microsoft.com/office/drawing/2014/main" id="{E7E8EECC-2D5E-4E12-9BC6-8CDF92842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8" name="Picture 7">
            <a:extLst>
              <a:ext uri="{FF2B5EF4-FFF2-40B4-BE49-F238E27FC236}">
                <a16:creationId xmlns:a16="http://schemas.microsoft.com/office/drawing/2014/main" id="{68696F26-9606-450F-953D-7EB55415C0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71705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E47C500-5E1A-43C3-9B21-8AF7705E21C6}"/>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8" name="Footer Placeholder 3">
            <a:extLst>
              <a:ext uri="{FF2B5EF4-FFF2-40B4-BE49-F238E27FC236}">
                <a16:creationId xmlns:a16="http://schemas.microsoft.com/office/drawing/2014/main" id="{2ACF21CD-820D-469C-B352-C283E2319994}"/>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3" name="Picture 2">
            <a:extLst>
              <a:ext uri="{FF2B5EF4-FFF2-40B4-BE49-F238E27FC236}">
                <a16:creationId xmlns:a16="http://schemas.microsoft.com/office/drawing/2014/main" id="{425D30E9-13E9-4C2D-A007-5EE0498120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AD409276-DC6E-4905-9F7D-8884FD5103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8661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E57A-7CDC-4198-A88C-0C63F55AC0FD}"/>
              </a:ext>
            </a:extLst>
          </p:cNvPr>
          <p:cNvSpPr>
            <a:spLocks noGrp="1"/>
          </p:cNvSpPr>
          <p:nvPr>
            <p:ph type="ctrTitle"/>
          </p:nvPr>
        </p:nvSpPr>
        <p:spPr>
          <a:xfrm>
            <a:off x="1524000" y="1222531"/>
            <a:ext cx="9144000" cy="1655762"/>
          </a:xfrm>
          <a:prstGeom prst="rect">
            <a:avLst/>
          </a:prstGeom>
        </p:spPr>
        <p:txBody>
          <a:bodyPr anchor="b"/>
          <a:lstStyle>
            <a:lvl1pPr algn="l">
              <a:defRPr sz="6000" b="1">
                <a:solidFill>
                  <a:srgbClr val="0875C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F67F6EB-2AA7-427E-826F-1F28813EB55F}"/>
              </a:ext>
            </a:extLst>
          </p:cNvPr>
          <p:cNvSpPr>
            <a:spLocks noGrp="1"/>
          </p:cNvSpPr>
          <p:nvPr>
            <p:ph type="subTitle" idx="1"/>
          </p:nvPr>
        </p:nvSpPr>
        <p:spPr>
          <a:xfrm>
            <a:off x="1524000" y="3155894"/>
            <a:ext cx="9144000" cy="245607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4">
            <a:extLst>
              <a:ext uri="{FF2B5EF4-FFF2-40B4-BE49-F238E27FC236}">
                <a16:creationId xmlns:a16="http://schemas.microsoft.com/office/drawing/2014/main" id="{BA54BAB3-F385-4942-ADE4-BB7AB7BCA33A}"/>
              </a:ext>
            </a:extLst>
          </p:cNvPr>
          <p:cNvSpPr>
            <a:spLocks noGrp="1"/>
          </p:cNvSpPr>
          <p:nvPr>
            <p:ph type="sldNum" sz="quarter" idx="12"/>
          </p:nvPr>
        </p:nvSpPr>
        <p:spPr>
          <a:xfrm>
            <a:off x="11238478" y="6356352"/>
            <a:ext cx="813261" cy="365125"/>
          </a:xfrm>
          <a:prstGeom prst="rect">
            <a:avLst/>
          </a:prstGeom>
        </p:spPr>
        <p:txBody>
          <a:bodyPr/>
          <a:lstStyle>
            <a:lvl1pPr algn="ctr">
              <a:defRPr sz="1400">
                <a:solidFill>
                  <a:srgbClr val="0875C8"/>
                </a:solidFill>
              </a:defRPr>
            </a:lvl1pPr>
          </a:lstStyle>
          <a:p>
            <a:fld id="{FE96E056-139D-44BA-96DA-C01F9CC74598}" type="slidenum">
              <a:rPr lang="en-US" smtClean="0"/>
              <a:pPr/>
              <a:t>‹#›</a:t>
            </a:fld>
            <a:endParaRPr lang="en-US" dirty="0"/>
          </a:p>
        </p:txBody>
      </p:sp>
      <p:sp>
        <p:nvSpPr>
          <p:cNvPr id="10" name="Footer Placeholder 3">
            <a:extLst>
              <a:ext uri="{FF2B5EF4-FFF2-40B4-BE49-F238E27FC236}">
                <a16:creationId xmlns:a16="http://schemas.microsoft.com/office/drawing/2014/main" id="{D3337523-A91A-4E47-A355-4D71DC00A91E}"/>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4" name="Picture 3">
            <a:extLst>
              <a:ext uri="{FF2B5EF4-FFF2-40B4-BE49-F238E27FC236}">
                <a16:creationId xmlns:a16="http://schemas.microsoft.com/office/drawing/2014/main" id="{6380F282-72AD-4512-A0F8-2AD0451ED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70276FA0-5536-49A6-AA9F-F00C6B1896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77747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E9CF-CA45-4E03-B725-E361908577C1}"/>
              </a:ext>
            </a:extLst>
          </p:cNvPr>
          <p:cNvSpPr>
            <a:spLocks noGrp="1"/>
          </p:cNvSpPr>
          <p:nvPr>
            <p:ph type="title"/>
          </p:nvPr>
        </p:nvSpPr>
        <p:spPr>
          <a:xfrm>
            <a:off x="1346664" y="889579"/>
            <a:ext cx="9426633" cy="1325563"/>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3361C-1846-4ED7-B0F1-0BE490AAE139}"/>
              </a:ext>
            </a:extLst>
          </p:cNvPr>
          <p:cNvSpPr>
            <a:spLocks noGrp="1"/>
          </p:cNvSpPr>
          <p:nvPr>
            <p:ph idx="1"/>
          </p:nvPr>
        </p:nvSpPr>
        <p:spPr>
          <a:xfrm>
            <a:off x="1346664" y="2581796"/>
            <a:ext cx="9426633" cy="33294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a:extLst>
              <a:ext uri="{FF2B5EF4-FFF2-40B4-BE49-F238E27FC236}">
                <a16:creationId xmlns:a16="http://schemas.microsoft.com/office/drawing/2014/main" id="{DB4C7368-154E-48A0-B4F1-407B4A891476}"/>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sp>
        <p:nvSpPr>
          <p:cNvPr id="12" name="Footer Placeholder 3">
            <a:extLst>
              <a:ext uri="{FF2B5EF4-FFF2-40B4-BE49-F238E27FC236}">
                <a16:creationId xmlns:a16="http://schemas.microsoft.com/office/drawing/2014/main" id="{7AB75875-0AAD-4D65-A5D4-F9B1E7E19A58}"/>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pic>
        <p:nvPicPr>
          <p:cNvPr id="6" name="Picture 5">
            <a:extLst>
              <a:ext uri="{FF2B5EF4-FFF2-40B4-BE49-F238E27FC236}">
                <a16:creationId xmlns:a16="http://schemas.microsoft.com/office/drawing/2014/main" id="{A409DC0B-6581-46FB-BFA6-3C16D3C06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9" name="Picture 8">
            <a:extLst>
              <a:ext uri="{FF2B5EF4-FFF2-40B4-BE49-F238E27FC236}">
                <a16:creationId xmlns:a16="http://schemas.microsoft.com/office/drawing/2014/main" id="{130A5FD0-1494-4E67-B85C-73EA45E152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120773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DAA510-3005-4AE1-AC26-C6AA1DEDF58D}"/>
              </a:ext>
            </a:extLst>
          </p:cNvPr>
          <p:cNvSpPr>
            <a:spLocks noGrp="1"/>
          </p:cNvSpPr>
          <p:nvPr>
            <p:ph type="body" idx="1"/>
          </p:nvPr>
        </p:nvSpPr>
        <p:spPr>
          <a:xfrm>
            <a:off x="42118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7C7642-EFA0-4D81-9C5A-64ECA8E002B0}"/>
              </a:ext>
            </a:extLst>
          </p:cNvPr>
          <p:cNvSpPr>
            <a:spLocks noGrp="1"/>
          </p:cNvSpPr>
          <p:nvPr>
            <p:ph sz="half" idx="2"/>
          </p:nvPr>
        </p:nvSpPr>
        <p:spPr>
          <a:xfrm>
            <a:off x="421181" y="2505076"/>
            <a:ext cx="5576396"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0E5AA-45B8-48F7-A622-F812EEF6DDBE}"/>
              </a:ext>
            </a:extLst>
          </p:cNvPr>
          <p:cNvSpPr>
            <a:spLocks noGrp="1"/>
          </p:cNvSpPr>
          <p:nvPr>
            <p:ph type="body" sz="quarter" idx="3"/>
          </p:nvPr>
        </p:nvSpPr>
        <p:spPr>
          <a:xfrm>
            <a:off x="6172201" y="1681163"/>
            <a:ext cx="557639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E5416-7E74-4139-A8DF-3655128A4DB7}"/>
              </a:ext>
            </a:extLst>
          </p:cNvPr>
          <p:cNvSpPr>
            <a:spLocks noGrp="1"/>
          </p:cNvSpPr>
          <p:nvPr>
            <p:ph sz="quarter" idx="4"/>
          </p:nvPr>
        </p:nvSpPr>
        <p:spPr>
          <a:xfrm>
            <a:off x="6172201" y="2505076"/>
            <a:ext cx="5598620" cy="35258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36020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A47E-A368-4603-AEE7-F130157B0514}"/>
              </a:ext>
            </a:extLst>
          </p:cNvPr>
          <p:cNvSpPr>
            <a:spLocks noGrp="1"/>
          </p:cNvSpPr>
          <p:nvPr>
            <p:ph type="title"/>
          </p:nvPr>
        </p:nvSpPr>
        <p:spPr>
          <a:xfrm>
            <a:off x="631045" y="825013"/>
            <a:ext cx="10724343" cy="689464"/>
          </a:xfrm>
          <a:prstGeom prst="rect">
            <a:avLst/>
          </a:prstGeom>
        </p:spPr>
        <p:txBody>
          <a:bodyPr/>
          <a:lstStyle>
            <a:lvl1pPr>
              <a:defRPr b="1">
                <a:solidFill>
                  <a:srgbClr val="0875C8"/>
                </a:solidFill>
              </a:defRPr>
            </a:lvl1p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F981990F-F9DD-4A71-ABE4-23973338184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10" name="Slide Number Placeholder 4">
            <a:extLst>
              <a:ext uri="{FF2B5EF4-FFF2-40B4-BE49-F238E27FC236}">
                <a16:creationId xmlns:a16="http://schemas.microsoft.com/office/drawing/2014/main" id="{084DF5FD-D814-4D4A-A6FE-8A3E3B643CE8}"/>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9" name="Picture 8">
            <a:extLst>
              <a:ext uri="{FF2B5EF4-FFF2-40B4-BE49-F238E27FC236}">
                <a16:creationId xmlns:a16="http://schemas.microsoft.com/office/drawing/2014/main" id="{F5CC5A15-8DC3-4D31-8368-0CB25E5BF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2" name="Picture 11">
            <a:extLst>
              <a:ext uri="{FF2B5EF4-FFF2-40B4-BE49-F238E27FC236}">
                <a16:creationId xmlns:a16="http://schemas.microsoft.com/office/drawing/2014/main" id="{68525EE8-3E67-4FEE-AD68-7D474D126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
        <p:nvSpPr>
          <p:cNvPr id="11" name="Content Placeholder 4">
            <a:extLst>
              <a:ext uri="{FF2B5EF4-FFF2-40B4-BE49-F238E27FC236}">
                <a16:creationId xmlns:a16="http://schemas.microsoft.com/office/drawing/2014/main" id="{5A0DCFB6-7788-416B-9946-CC917D72C64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p:txBody>
      </p:sp>
      <p:sp>
        <p:nvSpPr>
          <p:cNvPr id="13" name="Content Placeholder 5">
            <a:extLst>
              <a:ext uri="{FF2B5EF4-FFF2-40B4-BE49-F238E27FC236}">
                <a16:creationId xmlns:a16="http://schemas.microsoft.com/office/drawing/2014/main" id="{12F6ED06-18CA-4425-AB97-BF34FD410E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41405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A34A-12AA-40E1-9B7A-9009907B1E2D}"/>
              </a:ext>
            </a:extLst>
          </p:cNvPr>
          <p:cNvSpPr>
            <a:spLocks noGrp="1"/>
          </p:cNvSpPr>
          <p:nvPr>
            <p:ph type="title"/>
          </p:nvPr>
        </p:nvSpPr>
        <p:spPr>
          <a:xfrm>
            <a:off x="839788" y="987426"/>
            <a:ext cx="3932237" cy="1423265"/>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C97D3D-59BC-455A-9C3B-9A44B1D8BE9F}"/>
              </a:ext>
            </a:extLst>
          </p:cNvPr>
          <p:cNvSpPr>
            <a:spLocks noGrp="1"/>
          </p:cNvSpPr>
          <p:nvPr>
            <p:ph idx="1"/>
          </p:nvPr>
        </p:nvSpPr>
        <p:spPr>
          <a:xfrm>
            <a:off x="5183188" y="987427"/>
            <a:ext cx="6172200" cy="4873625"/>
          </a:xfrm>
          <a:prstGeom prst="rect">
            <a:avLst/>
          </a:prstGeom>
        </p:spPr>
        <p:txBody>
          <a:bodyPr/>
          <a:lstStyle>
            <a:lvl1pPr>
              <a:defRPr sz="3200">
                <a:solidFill>
                  <a:srgbClr val="0875C8"/>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F04512A-3321-4947-AC15-9859C3C25977}"/>
              </a:ext>
            </a:extLst>
          </p:cNvPr>
          <p:cNvSpPr>
            <a:spLocks noGrp="1"/>
          </p:cNvSpPr>
          <p:nvPr>
            <p:ph type="body" sz="half" idx="2"/>
          </p:nvPr>
        </p:nvSpPr>
        <p:spPr>
          <a:xfrm>
            <a:off x="839788" y="2420215"/>
            <a:ext cx="3932237" cy="344877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6B95672A-67DA-464F-B765-8FECE424C4F3}"/>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1E0BE398-4BC8-4738-B958-BF27BFE2240D}"/>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CE97E2D2-A5CB-4023-B977-D3AD05DAB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BF13A48D-AABB-4E72-9976-041FAC6757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4"/>
            <a:ext cx="12192000" cy="265177"/>
          </a:xfrm>
          <a:prstGeom prst="rect">
            <a:avLst/>
          </a:prstGeom>
        </p:spPr>
      </p:pic>
    </p:spTree>
    <p:extLst>
      <p:ext uri="{BB962C8B-B14F-4D97-AF65-F5344CB8AC3E}">
        <p14:creationId xmlns:p14="http://schemas.microsoft.com/office/powerpoint/2010/main" val="21900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EB22-CCB0-4AB6-89CB-D27CF2EC6947}"/>
              </a:ext>
            </a:extLst>
          </p:cNvPr>
          <p:cNvSpPr>
            <a:spLocks noGrp="1"/>
          </p:cNvSpPr>
          <p:nvPr>
            <p:ph type="title"/>
          </p:nvPr>
        </p:nvSpPr>
        <p:spPr>
          <a:xfrm>
            <a:off x="839788" y="987427"/>
            <a:ext cx="3932237" cy="980599"/>
          </a:xfrm>
          <a:prstGeom prst="rect">
            <a:avLst/>
          </a:prstGeom>
        </p:spPr>
        <p:txBody>
          <a:bodyPr anchor="b"/>
          <a:lstStyle>
            <a:lvl1pPr>
              <a:defRPr sz="3200" b="1">
                <a:solidFill>
                  <a:srgbClr val="0875C8"/>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B3473F4-60B1-4F2B-9806-C3C502ECE7FB}"/>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6BB4825-4F80-4F5E-B945-48B675269633}"/>
              </a:ext>
            </a:extLst>
          </p:cNvPr>
          <p:cNvSpPr>
            <a:spLocks noGrp="1"/>
          </p:cNvSpPr>
          <p:nvPr>
            <p:ph type="body" sz="half" idx="2"/>
          </p:nvPr>
        </p:nvSpPr>
        <p:spPr>
          <a:xfrm>
            <a:off x="839788" y="2064751"/>
            <a:ext cx="3932237" cy="38042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3">
            <a:extLst>
              <a:ext uri="{FF2B5EF4-FFF2-40B4-BE49-F238E27FC236}">
                <a16:creationId xmlns:a16="http://schemas.microsoft.com/office/drawing/2014/main" id="{2D3ED671-3D3A-40D2-9186-CAC9845A6BFA}"/>
              </a:ext>
            </a:extLst>
          </p:cNvPr>
          <p:cNvSpPr>
            <a:spLocks noGrp="1"/>
          </p:cNvSpPr>
          <p:nvPr>
            <p:ph type="ftr" sz="quarter" idx="11"/>
          </p:nvPr>
        </p:nvSpPr>
        <p:spPr>
          <a:xfrm>
            <a:off x="4038600" y="6356352"/>
            <a:ext cx="4114800" cy="365125"/>
          </a:xfrm>
          <a:prstGeom prst="rect">
            <a:avLst/>
          </a:prstGeom>
        </p:spPr>
        <p:txBody>
          <a:bodyPr/>
          <a:lstStyle>
            <a:lvl1pPr algn="ctr">
              <a:defRPr sz="1200">
                <a:solidFill>
                  <a:srgbClr val="0875C8"/>
                </a:solidFill>
              </a:defRPr>
            </a:lvl1pPr>
          </a:lstStyle>
          <a:p>
            <a:endParaRPr lang="en-US" dirty="0"/>
          </a:p>
        </p:txBody>
      </p:sp>
      <p:sp>
        <p:nvSpPr>
          <p:cNvPr id="8" name="Slide Number Placeholder 4">
            <a:extLst>
              <a:ext uri="{FF2B5EF4-FFF2-40B4-BE49-F238E27FC236}">
                <a16:creationId xmlns:a16="http://schemas.microsoft.com/office/drawing/2014/main" id="{BE71A3AB-3665-403B-8E7F-84192DB2DF65}"/>
              </a:ext>
            </a:extLst>
          </p:cNvPr>
          <p:cNvSpPr txBox="1">
            <a:spLocks/>
          </p:cNvSpPr>
          <p:nvPr userDrawn="1"/>
        </p:nvSpPr>
        <p:spPr>
          <a:xfrm>
            <a:off x="11238478" y="6356352"/>
            <a:ext cx="813261" cy="365125"/>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96E056-139D-44BA-96DA-C01F9CC74598}" type="slidenum">
              <a:rPr lang="en-US" sz="1400" smtClean="0"/>
              <a:pPr/>
              <a:t>‹#›</a:t>
            </a:fld>
            <a:endParaRPr lang="en-US" sz="1400" dirty="0"/>
          </a:p>
        </p:txBody>
      </p:sp>
      <p:pic>
        <p:nvPicPr>
          <p:cNvPr id="7" name="Picture 6">
            <a:extLst>
              <a:ext uri="{FF2B5EF4-FFF2-40B4-BE49-F238E27FC236}">
                <a16:creationId xmlns:a16="http://schemas.microsoft.com/office/drawing/2014/main" id="{25E22023-EDC9-4EE5-B6DA-6B98F178D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741" y="6317795"/>
            <a:ext cx="1813215" cy="320704"/>
          </a:xfrm>
          <a:prstGeom prst="rect">
            <a:avLst/>
          </a:prstGeom>
        </p:spPr>
      </p:pic>
      <p:pic>
        <p:nvPicPr>
          <p:cNvPr id="10" name="Picture 9">
            <a:extLst>
              <a:ext uri="{FF2B5EF4-FFF2-40B4-BE49-F238E27FC236}">
                <a16:creationId xmlns:a16="http://schemas.microsoft.com/office/drawing/2014/main" id="{2CBC3F8C-CD9D-4409-A897-8924A291DF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65177"/>
          </a:xfrm>
          <a:prstGeom prst="rect">
            <a:avLst/>
          </a:prstGeom>
        </p:spPr>
      </p:pic>
    </p:spTree>
    <p:extLst>
      <p:ext uri="{BB962C8B-B14F-4D97-AF65-F5344CB8AC3E}">
        <p14:creationId xmlns:p14="http://schemas.microsoft.com/office/powerpoint/2010/main" val="242156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8142"/>
      </p:ext>
    </p:extLst>
  </p:cSld>
  <p:clrMap bg1="lt1" tx1="dk1" bg2="lt2" tx2="dk2" accent1="accent1" accent2="accent2" accent3="accent3" accent4="accent4" accent5="accent5" accent6="accent6" hlink="hlink" folHlink="folHlink"/>
  <p:sldLayoutIdLst>
    <p:sldLayoutId id="2147483682" r:id="rId1"/>
    <p:sldLayoutId id="2147483678" r:id="rId2"/>
    <p:sldLayoutId id="2147483679" r:id="rId3"/>
    <p:sldLayoutId id="2147483673" r:id="rId4"/>
    <p:sldLayoutId id="2147483674" r:id="rId5"/>
    <p:sldLayoutId id="2147483677" r:id="rId6"/>
    <p:sldLayoutId id="2147483683" r:id="rId7"/>
    <p:sldLayoutId id="2147483680" r:id="rId8"/>
    <p:sldLayoutId id="2147483681"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Rain_Garden_(15455930908).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2.census.gov/geo/maps/dc10map/UAUC_RefMap/ua/ua10972_brownsville_tx/DC10UA10972.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www.cooldavis.org/projec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lickr.com/photos/vsmithuk/597742369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pictures-of-money/16678606754/" TargetMode="Externa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s://www.pikist.com/free-photo-vdzqt" TargetMode="Externa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Outreach@TCEQ.Texa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dfreephotos.com/vector-images/group-of-members-users-icon.png.php"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tceq.texas.gov/permitting/stormwater/stormwater_stakeholders_group.html" TargetMode="External"/><Relationship Id="rId1" Type="http://schemas.openxmlformats.org/officeDocument/2006/relationships/slideLayout" Target="../slideLayouts/slideLayout7.xml"/><Relationship Id="rId4" Type="http://schemas.openxmlformats.org/officeDocument/2006/relationships/hyperlink" Target="https://pixabay.com/en/paper-sheets-multiple-ruled-page-23700/"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Outreach@tceq.Texas.gov" TargetMode="External"/><Relationship Id="rId1" Type="http://schemas.openxmlformats.org/officeDocument/2006/relationships/slideLayout" Target="../slideLayouts/slideLayout2.xml"/><Relationship Id="rId5" Type="http://schemas.openxmlformats.org/officeDocument/2006/relationships/hyperlink" Target="https://pixabay.com/en/meeting-conference-round-table-1738945/"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pixabay.com/en/meeting-conference-round-table-1738945/"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SWGP@tceq.Texas.gov" TargetMode="External"/><Relationship Id="rId2" Type="http://schemas.openxmlformats.org/officeDocument/2006/relationships/hyperlink" Target="https://www.tceq.texas.gov/permitting/stormwater/stormwater_stakeholders_group.html" TargetMode="External"/><Relationship Id="rId1" Type="http://schemas.openxmlformats.org/officeDocument/2006/relationships/slideLayout" Target="../slideLayouts/slideLayout2.xml"/><Relationship Id="rId5" Type="http://schemas.openxmlformats.org/officeDocument/2006/relationships/hyperlink" Target="https://freesvg.org/vector-graphics-of-ballot-box-with-ladies-hand-putting-in-a-ballot-paper" TargetMode="Externa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hyperlink" Target="mailto:SWPermit@tceq.texas.gov" TargetMode="External"/><Relationship Id="rId7" Type="http://schemas.openxmlformats.org/officeDocument/2006/relationships/image" Target="../media/image36.svg"/><Relationship Id="rId2" Type="http://schemas.openxmlformats.org/officeDocument/2006/relationships/hyperlink" Target="mailto:SWGP@tceq.texas.gov"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hyperlink" Target="https://www.pngall.com/checklist-p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tceq.texas.gov/permitting/stormwater/ms4"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72034F-F4B0-494F-9640-A37ED66F2770}"/>
              </a:ext>
            </a:extLst>
          </p:cNvPr>
          <p:cNvSpPr>
            <a:spLocks noGrp="1"/>
          </p:cNvSpPr>
          <p:nvPr>
            <p:ph type="title"/>
          </p:nvPr>
        </p:nvSpPr>
        <p:spPr>
          <a:xfrm>
            <a:off x="449836" y="4613148"/>
            <a:ext cx="10845895" cy="930515"/>
          </a:xfrm>
        </p:spPr>
        <p:txBody>
          <a:bodyPr>
            <a:noAutofit/>
          </a:bodyPr>
          <a:lstStyle/>
          <a:p>
            <a:r>
              <a:rPr lang="en-US" sz="3600" dirty="0"/>
              <a:t>Phase II Small Municipal Separate Storm Sewer System (MS4) General Permit No. TXR040000 2024 Renewal Stakeholder Meeting</a:t>
            </a:r>
          </a:p>
        </p:txBody>
      </p:sp>
      <p:sp>
        <p:nvSpPr>
          <p:cNvPr id="7" name="Content Placeholder 6">
            <a:extLst>
              <a:ext uri="{FF2B5EF4-FFF2-40B4-BE49-F238E27FC236}">
                <a16:creationId xmlns:a16="http://schemas.microsoft.com/office/drawing/2014/main" id="{DA79F197-41C5-46A6-B18B-DD148B499AF6}"/>
              </a:ext>
            </a:extLst>
          </p:cNvPr>
          <p:cNvSpPr>
            <a:spLocks noGrp="1"/>
          </p:cNvSpPr>
          <p:nvPr>
            <p:ph idx="1"/>
          </p:nvPr>
        </p:nvSpPr>
        <p:spPr>
          <a:xfrm>
            <a:off x="449835" y="6018523"/>
            <a:ext cx="10845895" cy="706775"/>
          </a:xfrm>
        </p:spPr>
        <p:txBody>
          <a:bodyPr>
            <a:normAutofit fontScale="55000" lnSpcReduction="20000"/>
          </a:bodyPr>
          <a:lstStyle/>
          <a:p>
            <a:pPr marL="0" indent="0">
              <a:buNone/>
            </a:pPr>
            <a:r>
              <a:rPr lang="en-US" dirty="0"/>
              <a:t>Water Quality Division - Stormwater Team</a:t>
            </a:r>
          </a:p>
          <a:p>
            <a:pPr marL="0" indent="0">
              <a:buNone/>
            </a:pPr>
            <a:r>
              <a:rPr lang="en-US" dirty="0"/>
              <a:t>September 27, 2022</a:t>
            </a:r>
          </a:p>
        </p:txBody>
      </p:sp>
    </p:spTree>
    <p:extLst>
      <p:ext uri="{BB962C8B-B14F-4D97-AF65-F5344CB8AC3E}">
        <p14:creationId xmlns:p14="http://schemas.microsoft.com/office/powerpoint/2010/main" val="229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ECC8-6188-4C34-BCDD-75893ECF6BD6}"/>
              </a:ext>
            </a:extLst>
          </p:cNvPr>
          <p:cNvSpPr>
            <a:spLocks noGrp="1"/>
          </p:cNvSpPr>
          <p:nvPr>
            <p:ph type="title"/>
          </p:nvPr>
        </p:nvSpPr>
        <p:spPr>
          <a:xfrm>
            <a:off x="268446" y="367213"/>
            <a:ext cx="11471270" cy="624726"/>
          </a:xfrm>
        </p:spPr>
        <p:txBody>
          <a:bodyPr/>
          <a:lstStyle/>
          <a:p>
            <a:r>
              <a:rPr lang="en-US" dirty="0"/>
              <a:t>What is a Municipal Separate Storm Sewer System (MS4)?</a:t>
            </a:r>
          </a:p>
        </p:txBody>
      </p:sp>
      <p:sp>
        <p:nvSpPr>
          <p:cNvPr id="5" name="Content Placeholder 2">
            <a:extLst>
              <a:ext uri="{FF2B5EF4-FFF2-40B4-BE49-F238E27FC236}">
                <a16:creationId xmlns:a16="http://schemas.microsoft.com/office/drawing/2014/main" id="{35030A6B-1B01-483D-975C-566EAC53729C}"/>
              </a:ext>
            </a:extLst>
          </p:cNvPr>
          <p:cNvSpPr txBox="1">
            <a:spLocks/>
          </p:cNvSpPr>
          <p:nvPr/>
        </p:nvSpPr>
        <p:spPr>
          <a:xfrm>
            <a:off x="501092" y="1508198"/>
            <a:ext cx="5494956" cy="38638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200"/>
              </a:spcAft>
            </a:pPr>
            <a:r>
              <a:rPr lang="en-US" sz="2400" dirty="0"/>
              <a:t>Publicly-owned or operated stormwater drainage system</a:t>
            </a:r>
          </a:p>
          <a:p>
            <a:pPr lvl="1">
              <a:lnSpc>
                <a:spcPct val="110000"/>
              </a:lnSpc>
              <a:spcAft>
                <a:spcPts val="1200"/>
              </a:spcAft>
              <a:buFont typeface="Arial" panose="020B0604020202020204" pitchFamily="34" charset="0"/>
              <a:buChar char="◦"/>
            </a:pPr>
            <a:r>
              <a:rPr lang="en-US" dirty="0"/>
              <a:t>Designed to collect or convey stormwater</a:t>
            </a:r>
          </a:p>
          <a:p>
            <a:pPr lvl="1">
              <a:lnSpc>
                <a:spcPct val="110000"/>
              </a:lnSpc>
              <a:spcAft>
                <a:spcPts val="1200"/>
              </a:spcAft>
              <a:buFont typeface="Arial" panose="020B0604020202020204" pitchFamily="34" charset="0"/>
              <a:buChar char="◦"/>
            </a:pPr>
            <a:r>
              <a:rPr lang="en-US" dirty="0"/>
              <a:t>Includes storm drains, ditches, curbs, gutters, municipal streets, roads with drainage</a:t>
            </a:r>
          </a:p>
        </p:txBody>
      </p:sp>
      <p:pic>
        <p:nvPicPr>
          <p:cNvPr id="6" name="Picture 5" descr="A picture containing outdoor, grass, plant, curb">
            <a:extLst>
              <a:ext uri="{FF2B5EF4-FFF2-40B4-BE49-F238E27FC236}">
                <a16:creationId xmlns:a16="http://schemas.microsoft.com/office/drawing/2014/main" id="{ECFAA9F4-70A0-40EE-AAA5-6523BA4C439B}"/>
              </a:ext>
            </a:extLst>
          </p:cNvPr>
          <p:cNvPicPr>
            <a:picLocks noChangeAspect="1"/>
          </p:cNvPicPr>
          <p:nvPr/>
        </p:nvPicPr>
        <p:blipFill rotWithShape="1">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3"/>
          <a:stretch/>
        </p:blipFill>
        <p:spPr>
          <a:xfrm>
            <a:off x="6489523" y="1390082"/>
            <a:ext cx="5181600" cy="4351338"/>
          </a:xfrm>
          <a:prstGeom prst="rect">
            <a:avLst/>
          </a:prstGeom>
          <a:noFill/>
        </p:spPr>
      </p:pic>
      <p:sp>
        <p:nvSpPr>
          <p:cNvPr id="7" name="TextBox 6">
            <a:extLst>
              <a:ext uri="{FF2B5EF4-FFF2-40B4-BE49-F238E27FC236}">
                <a16:creationId xmlns:a16="http://schemas.microsoft.com/office/drawing/2014/main" id="{69720143-BD73-436B-9E42-5956BD2876F0}"/>
              </a:ext>
            </a:extLst>
          </p:cNvPr>
          <p:cNvSpPr txBox="1"/>
          <p:nvPr/>
        </p:nvSpPr>
        <p:spPr>
          <a:xfrm>
            <a:off x="6386285" y="5752556"/>
            <a:ext cx="2565125" cy="200055"/>
          </a:xfrm>
          <a:prstGeom prst="rect">
            <a:avLst/>
          </a:prstGeom>
          <a:noFill/>
          <a:ln>
            <a:noFill/>
          </a:ln>
        </p:spPr>
        <p:txBody>
          <a:bodyPr wrap="none" rtlCol="0">
            <a:spAutoFit/>
          </a:bodyPr>
          <a:lstStyle/>
          <a:p>
            <a:pPr algn="r">
              <a:spcAft>
                <a:spcPts val="600"/>
              </a:spcAft>
            </a:pPr>
            <a:r>
              <a:rPr lang="en-US" sz="700" dirty="0">
                <a:solidFill>
                  <a:srgbClr val="0070C0"/>
                </a:solidFill>
                <a:hlinkClick r:id="rId3" tooltip="https://commons.wikimedia.org/wiki/File:Rain_Garden_(15455930908).jpg">
                  <a:extLst>
                    <a:ext uri="{A12FA001-AC4F-418D-AE19-62706E023703}">
                      <ahyp:hlinkClr xmlns:ahyp="http://schemas.microsoft.com/office/drawing/2018/hyperlinkcolor" val="tx"/>
                    </a:ext>
                  </a:extLst>
                </a:hlinkClick>
              </a:rPr>
              <a:t>This Photo</a:t>
            </a:r>
            <a:r>
              <a:rPr lang="en-US" sz="700" dirty="0">
                <a:solidFill>
                  <a:srgbClr val="0070C0"/>
                </a:solidFill>
              </a:rPr>
              <a:t> </a:t>
            </a:r>
            <a:r>
              <a:rPr lang="en-US" sz="700" dirty="0"/>
              <a:t>by Unknown Author is licensed under </a:t>
            </a:r>
            <a:r>
              <a:rPr lang="en-US" sz="700" dirty="0">
                <a:solidFill>
                  <a:srgbClr val="0070C0"/>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0070C0"/>
              </a:solidFill>
            </a:endParaRPr>
          </a:p>
        </p:txBody>
      </p:sp>
      <p:sp>
        <p:nvSpPr>
          <p:cNvPr id="3" name="Footer Placeholder 2">
            <a:extLst>
              <a:ext uri="{FF2B5EF4-FFF2-40B4-BE49-F238E27FC236}">
                <a16:creationId xmlns:a16="http://schemas.microsoft.com/office/drawing/2014/main" id="{A0E29206-EE83-41A3-85BB-651C064461BD}"/>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FB167C04-E980-48BB-A4EE-0897A7711E85}"/>
              </a:ext>
            </a:extLst>
          </p:cNvPr>
          <p:cNvSpPr>
            <a:spLocks noGrp="1"/>
          </p:cNvSpPr>
          <p:nvPr>
            <p:ph type="sldNum" sz="quarter" idx="12"/>
          </p:nvPr>
        </p:nvSpPr>
        <p:spPr/>
        <p:txBody>
          <a:bodyPr/>
          <a:lstStyle/>
          <a:p>
            <a:fld id="{FE96E056-139D-44BA-96DA-C01F9CC74598}" type="slidenum">
              <a:rPr lang="en-US" smtClean="0"/>
              <a:pPr/>
              <a:t>10</a:t>
            </a:fld>
            <a:endParaRPr lang="en-US" dirty="0"/>
          </a:p>
        </p:txBody>
      </p:sp>
    </p:spTree>
    <p:extLst>
      <p:ext uri="{BB962C8B-B14F-4D97-AF65-F5344CB8AC3E}">
        <p14:creationId xmlns:p14="http://schemas.microsoft.com/office/powerpoint/2010/main" val="75738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 of Urbanized Area in Brownsville, Texas">
            <a:extLst>
              <a:ext uri="{FF2B5EF4-FFF2-40B4-BE49-F238E27FC236}">
                <a16:creationId xmlns:a16="http://schemas.microsoft.com/office/drawing/2014/main" id="{B3FDCADB-2E87-4B25-A798-6604DE7332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1302" y="362201"/>
            <a:ext cx="5502252" cy="4882922"/>
          </a:xfrm>
          <a:prstGeom prst="rect">
            <a:avLst/>
          </a:prstGeom>
        </p:spPr>
      </p:pic>
      <p:sp>
        <p:nvSpPr>
          <p:cNvPr id="2" name="Title 1">
            <a:extLst>
              <a:ext uri="{FF2B5EF4-FFF2-40B4-BE49-F238E27FC236}">
                <a16:creationId xmlns:a16="http://schemas.microsoft.com/office/drawing/2014/main" id="{1D7D6322-DE6A-4B9B-9591-1CCB94F01E97}"/>
              </a:ext>
            </a:extLst>
          </p:cNvPr>
          <p:cNvSpPr>
            <a:spLocks noGrp="1"/>
          </p:cNvSpPr>
          <p:nvPr>
            <p:ph type="title"/>
          </p:nvPr>
        </p:nvSpPr>
        <p:spPr>
          <a:xfrm>
            <a:off x="268446" y="367213"/>
            <a:ext cx="11362113" cy="624726"/>
          </a:xfrm>
        </p:spPr>
        <p:txBody>
          <a:bodyPr/>
          <a:lstStyle/>
          <a:p>
            <a:r>
              <a:rPr lang="en-US" dirty="0"/>
              <a:t>Urbanized Areas</a:t>
            </a:r>
          </a:p>
        </p:txBody>
      </p:sp>
      <p:sp>
        <p:nvSpPr>
          <p:cNvPr id="5" name="Content Placeholder 2">
            <a:extLst>
              <a:ext uri="{FF2B5EF4-FFF2-40B4-BE49-F238E27FC236}">
                <a16:creationId xmlns:a16="http://schemas.microsoft.com/office/drawing/2014/main" id="{8888EDCC-8ED1-4126-8ECC-791FEA0650D7}"/>
              </a:ext>
            </a:extLst>
          </p:cNvPr>
          <p:cNvSpPr txBox="1">
            <a:spLocks/>
          </p:cNvSpPr>
          <p:nvPr/>
        </p:nvSpPr>
        <p:spPr>
          <a:xfrm>
            <a:off x="629457" y="1278796"/>
            <a:ext cx="5390343" cy="4898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dirty="0"/>
              <a:t>An Urbanized Area (UA)</a:t>
            </a:r>
          </a:p>
          <a:p>
            <a:pPr lvl="1">
              <a:spcAft>
                <a:spcPts val="1200"/>
              </a:spcAft>
            </a:pPr>
            <a:r>
              <a:rPr lang="en-US" sz="2000" dirty="0"/>
              <a:t>is a central place (or places) and the adjacent densely settled surrounding territory,</a:t>
            </a:r>
          </a:p>
          <a:p>
            <a:pPr lvl="1">
              <a:spcAft>
                <a:spcPts val="1200"/>
              </a:spcAft>
            </a:pPr>
            <a:r>
              <a:rPr lang="en-US" sz="2000" dirty="0"/>
              <a:t>has a minimum population of 50,000 people, and</a:t>
            </a:r>
          </a:p>
          <a:p>
            <a:pPr lvl="1">
              <a:spcAft>
                <a:spcPts val="1200"/>
              </a:spcAft>
            </a:pPr>
            <a:r>
              <a:rPr lang="en-US" sz="2000" dirty="0"/>
              <a:t>has a minimum average density of 1,000 people/square mile.</a:t>
            </a:r>
          </a:p>
          <a:p>
            <a:pPr>
              <a:spcAft>
                <a:spcPts val="1200"/>
              </a:spcAft>
            </a:pPr>
            <a:r>
              <a:rPr lang="en-US" sz="2400" dirty="0"/>
              <a:t>Small MS4s are in UAs</a:t>
            </a:r>
          </a:p>
          <a:p>
            <a:pPr lvl="1">
              <a:spcAft>
                <a:spcPts val="1200"/>
              </a:spcAft>
            </a:pPr>
            <a:r>
              <a:rPr lang="en-US" sz="2000" dirty="0"/>
              <a:t>The U.S. Census Bureau developed UA maps that are used as the basis for small MS4 permit requirements.</a:t>
            </a:r>
          </a:p>
        </p:txBody>
      </p:sp>
      <p:sp>
        <p:nvSpPr>
          <p:cNvPr id="8" name="TextBox 7">
            <a:extLst>
              <a:ext uri="{FF2B5EF4-FFF2-40B4-BE49-F238E27FC236}">
                <a16:creationId xmlns:a16="http://schemas.microsoft.com/office/drawing/2014/main" id="{DA0DB119-974C-461E-9B75-F7787FA5AB72}"/>
              </a:ext>
            </a:extLst>
          </p:cNvPr>
          <p:cNvSpPr txBox="1"/>
          <p:nvPr/>
        </p:nvSpPr>
        <p:spPr>
          <a:xfrm>
            <a:off x="6913744" y="4657175"/>
            <a:ext cx="2608406" cy="369332"/>
          </a:xfrm>
          <a:prstGeom prst="rect">
            <a:avLst/>
          </a:prstGeom>
          <a:noFill/>
        </p:spPr>
        <p:txBody>
          <a:bodyPr wrap="none" rtlCol="0">
            <a:spAutoFit/>
          </a:bodyPr>
          <a:lstStyle/>
          <a:p>
            <a:r>
              <a:rPr lang="en-US" b="1" dirty="0">
                <a:solidFill>
                  <a:srgbClr val="009000"/>
                </a:solidFill>
              </a:rPr>
              <a:t>Brownsville, TX 10972</a:t>
            </a:r>
          </a:p>
        </p:txBody>
      </p:sp>
      <p:sp>
        <p:nvSpPr>
          <p:cNvPr id="6" name="Rectangle 5">
            <a:extLst>
              <a:ext uri="{FF2B5EF4-FFF2-40B4-BE49-F238E27FC236}">
                <a16:creationId xmlns:a16="http://schemas.microsoft.com/office/drawing/2014/main" id="{F88DDB22-8B42-467A-A532-780C7DCCB852}"/>
              </a:ext>
            </a:extLst>
          </p:cNvPr>
          <p:cNvSpPr/>
          <p:nvPr/>
        </p:nvSpPr>
        <p:spPr>
          <a:xfrm>
            <a:off x="6913744" y="5269500"/>
            <a:ext cx="3590365" cy="738664"/>
          </a:xfrm>
          <a:prstGeom prst="rect">
            <a:avLst/>
          </a:prstGeom>
        </p:spPr>
        <p:txBody>
          <a:bodyPr wrap="square">
            <a:spAutoFit/>
          </a:bodyPr>
          <a:lstStyle/>
          <a:p>
            <a:r>
              <a:rPr lang="en-US" sz="1050" dirty="0"/>
              <a:t>U.S. Census (2010). </a:t>
            </a:r>
            <a:r>
              <a:rPr lang="en-US" sz="1050" i="1" dirty="0"/>
              <a:t>2010 Census – Urbanized Area Reference Map: Brownsville, TX</a:t>
            </a:r>
            <a:r>
              <a:rPr lang="en-US" sz="1050" dirty="0"/>
              <a:t>. </a:t>
            </a:r>
            <a:r>
              <a:rPr lang="en-US" sz="1050" dirty="0">
                <a:hlinkClick r:id="rId3"/>
              </a:rPr>
              <a:t>https://www2.census.gov/geo/maps/dc10map/UAUC_RefMap/ua/ua10972_brownsville_tx/DC10UA10972.pdf</a:t>
            </a:r>
            <a:r>
              <a:rPr lang="en-US" sz="1050" dirty="0"/>
              <a:t> </a:t>
            </a:r>
          </a:p>
        </p:txBody>
      </p:sp>
      <p:sp>
        <p:nvSpPr>
          <p:cNvPr id="3" name="Footer Placeholder 2">
            <a:extLst>
              <a:ext uri="{FF2B5EF4-FFF2-40B4-BE49-F238E27FC236}">
                <a16:creationId xmlns:a16="http://schemas.microsoft.com/office/drawing/2014/main" id="{0D337542-E621-414C-BF04-06E8C87FFAFC}"/>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3ACFA47E-5789-4D01-B03F-DBE0EAE49963}"/>
              </a:ext>
            </a:extLst>
          </p:cNvPr>
          <p:cNvSpPr>
            <a:spLocks noGrp="1"/>
          </p:cNvSpPr>
          <p:nvPr>
            <p:ph type="sldNum" sz="quarter" idx="12"/>
          </p:nvPr>
        </p:nvSpPr>
        <p:spPr/>
        <p:txBody>
          <a:bodyPr/>
          <a:lstStyle/>
          <a:p>
            <a:fld id="{FE96E056-139D-44BA-96DA-C01F9CC74598}" type="slidenum">
              <a:rPr lang="en-US" smtClean="0"/>
              <a:pPr/>
              <a:t>11</a:t>
            </a:fld>
            <a:endParaRPr lang="en-US" dirty="0"/>
          </a:p>
        </p:txBody>
      </p:sp>
    </p:spTree>
    <p:extLst>
      <p:ext uri="{BB962C8B-B14F-4D97-AF65-F5344CB8AC3E}">
        <p14:creationId xmlns:p14="http://schemas.microsoft.com/office/powerpoint/2010/main" val="281391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07DC-9EAB-4839-BF89-F6B4FF303ACB}"/>
              </a:ext>
            </a:extLst>
          </p:cNvPr>
          <p:cNvSpPr>
            <a:spLocks noGrp="1"/>
          </p:cNvSpPr>
          <p:nvPr>
            <p:ph type="title"/>
          </p:nvPr>
        </p:nvSpPr>
        <p:spPr/>
        <p:txBody>
          <a:bodyPr/>
          <a:lstStyle/>
          <a:p>
            <a:r>
              <a:rPr lang="en-US" dirty="0"/>
              <a:t>Tiered Permitting Approach</a:t>
            </a:r>
          </a:p>
        </p:txBody>
      </p:sp>
      <p:sp>
        <p:nvSpPr>
          <p:cNvPr id="3" name="Footer Placeholder 2">
            <a:extLst>
              <a:ext uri="{FF2B5EF4-FFF2-40B4-BE49-F238E27FC236}">
                <a16:creationId xmlns:a16="http://schemas.microsoft.com/office/drawing/2014/main" id="{A2BBF661-AA7A-4B43-85B4-4E45BFBFB91D}"/>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C3304918-07B9-4879-879E-1C7A79403A0E}"/>
              </a:ext>
            </a:extLst>
          </p:cNvPr>
          <p:cNvSpPr>
            <a:spLocks noGrp="1"/>
          </p:cNvSpPr>
          <p:nvPr>
            <p:ph type="sldNum" sz="quarter" idx="12"/>
          </p:nvPr>
        </p:nvSpPr>
        <p:spPr/>
        <p:txBody>
          <a:bodyPr/>
          <a:lstStyle/>
          <a:p>
            <a:fld id="{FE96E056-139D-44BA-96DA-C01F9CC74598}" type="slidenum">
              <a:rPr lang="en-US" smtClean="0"/>
              <a:pPr/>
              <a:t>12</a:t>
            </a:fld>
            <a:endParaRPr lang="en-US" dirty="0"/>
          </a:p>
        </p:txBody>
      </p:sp>
      <p:graphicFrame>
        <p:nvGraphicFramePr>
          <p:cNvPr id="5" name="Content Placeholder 4">
            <a:extLst>
              <a:ext uri="{FF2B5EF4-FFF2-40B4-BE49-F238E27FC236}">
                <a16:creationId xmlns:a16="http://schemas.microsoft.com/office/drawing/2014/main" id="{5BC27C30-9688-4BF4-86F4-A8C698C2EE14}"/>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80566768"/>
              </p:ext>
            </p:extLst>
          </p:nvPr>
        </p:nvGraphicFramePr>
        <p:xfrm>
          <a:off x="112008" y="1086523"/>
          <a:ext cx="11126470" cy="448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78D8F9E-1B09-410F-AE99-3AA005E67575}"/>
              </a:ext>
            </a:extLst>
          </p:cNvPr>
          <p:cNvSpPr txBox="1"/>
          <p:nvPr/>
        </p:nvSpPr>
        <p:spPr>
          <a:xfrm>
            <a:off x="5845362" y="5638552"/>
            <a:ext cx="6414123" cy="646331"/>
          </a:xfrm>
          <a:prstGeom prst="rect">
            <a:avLst/>
          </a:prstGeom>
          <a:noFill/>
        </p:spPr>
        <p:txBody>
          <a:bodyPr wrap="square" rtlCol="0">
            <a:spAutoFit/>
          </a:bodyPr>
          <a:lstStyle/>
          <a:p>
            <a:r>
              <a:rPr lang="en-US" i="1" dirty="0"/>
              <a:t>* Population in UA based on 2010 U.S. Census	</a:t>
            </a:r>
          </a:p>
          <a:p>
            <a:r>
              <a:rPr lang="en-US" i="1" dirty="0"/>
              <a:t>- Waiver option available for population less than 1,000</a:t>
            </a:r>
          </a:p>
        </p:txBody>
      </p:sp>
    </p:spTree>
    <p:extLst>
      <p:ext uri="{BB962C8B-B14F-4D97-AF65-F5344CB8AC3E}">
        <p14:creationId xmlns:p14="http://schemas.microsoft.com/office/powerpoint/2010/main" val="296383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6AD4-4BD6-4136-8212-5DB2297B3AEF}"/>
              </a:ext>
            </a:extLst>
          </p:cNvPr>
          <p:cNvSpPr>
            <a:spLocks noGrp="1"/>
          </p:cNvSpPr>
          <p:nvPr>
            <p:ph type="title"/>
          </p:nvPr>
        </p:nvSpPr>
        <p:spPr/>
        <p:txBody>
          <a:bodyPr/>
          <a:lstStyle/>
          <a:p>
            <a:r>
              <a:rPr lang="en-US" dirty="0"/>
              <a:t>Current TXR040000 Authorizations</a:t>
            </a:r>
          </a:p>
        </p:txBody>
      </p:sp>
      <p:sp>
        <p:nvSpPr>
          <p:cNvPr id="3" name="Footer Placeholder 2">
            <a:extLst>
              <a:ext uri="{FF2B5EF4-FFF2-40B4-BE49-F238E27FC236}">
                <a16:creationId xmlns:a16="http://schemas.microsoft.com/office/drawing/2014/main" id="{60F23642-D813-41FE-9B84-03D2C67A2BB8}"/>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C89558C6-51A7-42CF-AFE3-FFD49A0BFC33}"/>
              </a:ext>
            </a:extLst>
          </p:cNvPr>
          <p:cNvSpPr>
            <a:spLocks noGrp="1"/>
          </p:cNvSpPr>
          <p:nvPr>
            <p:ph type="sldNum" sz="quarter" idx="12"/>
          </p:nvPr>
        </p:nvSpPr>
        <p:spPr/>
        <p:txBody>
          <a:bodyPr/>
          <a:lstStyle/>
          <a:p>
            <a:fld id="{FE96E056-139D-44BA-96DA-C01F9CC74598}" type="slidenum">
              <a:rPr lang="en-US" smtClean="0"/>
              <a:pPr/>
              <a:t>13</a:t>
            </a:fld>
            <a:endParaRPr lang="en-US" dirty="0"/>
          </a:p>
        </p:txBody>
      </p:sp>
      <p:graphicFrame>
        <p:nvGraphicFramePr>
          <p:cNvPr id="5" name="Chart 4" descr="Pie chart of MS4 permits by level">
            <a:extLst>
              <a:ext uri="{FF2B5EF4-FFF2-40B4-BE49-F238E27FC236}">
                <a16:creationId xmlns:a16="http://schemas.microsoft.com/office/drawing/2014/main" id="{C7D2435C-12A5-4567-B21F-986AE1A1EB60}"/>
              </a:ext>
            </a:extLst>
          </p:cNvPr>
          <p:cNvGraphicFramePr/>
          <p:nvPr>
            <p:extLst>
              <p:ext uri="{D42A27DB-BD31-4B8C-83A1-F6EECF244321}">
                <p14:modId xmlns:p14="http://schemas.microsoft.com/office/powerpoint/2010/main" val="2114397901"/>
              </p:ext>
            </p:extLst>
          </p:nvPr>
        </p:nvGraphicFramePr>
        <p:xfrm>
          <a:off x="3453938" y="779988"/>
          <a:ext cx="11848971" cy="5622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585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6322-DE6A-4B9B-9591-1CCB94F01E97}"/>
              </a:ext>
            </a:extLst>
          </p:cNvPr>
          <p:cNvSpPr>
            <a:spLocks noGrp="1"/>
          </p:cNvSpPr>
          <p:nvPr>
            <p:ph type="title"/>
          </p:nvPr>
        </p:nvSpPr>
        <p:spPr/>
        <p:txBody>
          <a:bodyPr/>
          <a:lstStyle/>
          <a:p>
            <a:r>
              <a:rPr lang="en-US" dirty="0"/>
              <a:t>Federal MS4 General Permit Remand Rule </a:t>
            </a:r>
          </a:p>
        </p:txBody>
      </p:sp>
      <p:sp>
        <p:nvSpPr>
          <p:cNvPr id="5" name="Content Placeholder 2">
            <a:extLst>
              <a:ext uri="{FF2B5EF4-FFF2-40B4-BE49-F238E27FC236}">
                <a16:creationId xmlns:a16="http://schemas.microsoft.com/office/drawing/2014/main" id="{8888EDCC-8ED1-4126-8ECC-791FEA0650D7}"/>
              </a:ext>
            </a:extLst>
          </p:cNvPr>
          <p:cNvSpPr txBox="1">
            <a:spLocks/>
          </p:cNvSpPr>
          <p:nvPr/>
        </p:nvSpPr>
        <p:spPr>
          <a:xfrm>
            <a:off x="455748" y="1110677"/>
            <a:ext cx="10976302" cy="4898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Rule published in </a:t>
            </a:r>
            <a:r>
              <a:rPr lang="en-US" i="1" dirty="0"/>
              <a:t>Federal Register </a:t>
            </a:r>
            <a:r>
              <a:rPr lang="en-US" dirty="0"/>
              <a:t>- Dec. 9, 2016</a:t>
            </a:r>
          </a:p>
          <a:p>
            <a:pPr lvl="1"/>
            <a:r>
              <a:rPr lang="en-US" dirty="0"/>
              <a:t>Effective date  - Jan. 9, 2017</a:t>
            </a:r>
          </a:p>
          <a:p>
            <a:r>
              <a:rPr lang="en-US" dirty="0"/>
              <a:t>Includes options for states to administer their Phase II MS4 program, 40 CFR §122.28(d)</a:t>
            </a:r>
          </a:p>
          <a:p>
            <a:pPr lvl="1"/>
            <a:r>
              <a:rPr lang="en-US" dirty="0"/>
              <a:t>Option 1: Comprehensive General Permit Approach</a:t>
            </a:r>
          </a:p>
          <a:p>
            <a:pPr lvl="2"/>
            <a:r>
              <a:rPr lang="en-US" dirty="0"/>
              <a:t>The general permit includes all “clear, specific, and measurable” requirements necessary to meet the MS4 permit standard “to reduce pollutants to the maximum extent practicable” (MEP)</a:t>
            </a:r>
          </a:p>
          <a:p>
            <a:pPr lvl="2"/>
            <a:r>
              <a:rPr lang="en-US" dirty="0"/>
              <a:t>No additional requirements are established after permit issuance</a:t>
            </a:r>
          </a:p>
          <a:p>
            <a:pPr lvl="1"/>
            <a:r>
              <a:rPr lang="en-US" dirty="0"/>
              <a:t>Option 2: Two-Step General Permit (Procedural Approach)</a:t>
            </a:r>
          </a:p>
          <a:p>
            <a:pPr lvl="2"/>
            <a:r>
              <a:rPr lang="en-US" i="1" dirty="0"/>
              <a:t>First Step</a:t>
            </a:r>
            <a:r>
              <a:rPr lang="en-US" dirty="0"/>
              <a:t>: The general permit includes “clear, specific, and measurable” requirements for some program areas for all MS4s</a:t>
            </a:r>
          </a:p>
          <a:p>
            <a:pPr lvl="2"/>
            <a:r>
              <a:rPr lang="en-US" i="1" dirty="0"/>
              <a:t>Second Step</a:t>
            </a:r>
            <a:r>
              <a:rPr lang="en-US" dirty="0"/>
              <a:t>: The state establishes additional requirements and BMPs for individual MS4s. This is in the stormwater management programs (SWMPs).</a:t>
            </a:r>
          </a:p>
        </p:txBody>
      </p:sp>
      <p:sp>
        <p:nvSpPr>
          <p:cNvPr id="3" name="Footer Placeholder 2">
            <a:extLst>
              <a:ext uri="{FF2B5EF4-FFF2-40B4-BE49-F238E27FC236}">
                <a16:creationId xmlns:a16="http://schemas.microsoft.com/office/drawing/2014/main" id="{0D337542-E621-414C-BF04-06E8C87FFAFC}"/>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3ACFA47E-5789-4D01-B03F-DBE0EAE49963}"/>
              </a:ext>
            </a:extLst>
          </p:cNvPr>
          <p:cNvSpPr>
            <a:spLocks noGrp="1"/>
          </p:cNvSpPr>
          <p:nvPr>
            <p:ph type="sldNum" sz="quarter" idx="12"/>
          </p:nvPr>
        </p:nvSpPr>
        <p:spPr/>
        <p:txBody>
          <a:bodyPr/>
          <a:lstStyle/>
          <a:p>
            <a:fld id="{FE96E056-139D-44BA-96DA-C01F9CC74598}" type="slidenum">
              <a:rPr lang="en-US" smtClean="0"/>
              <a:pPr/>
              <a:t>14</a:t>
            </a:fld>
            <a:endParaRPr lang="en-US" dirty="0"/>
          </a:p>
        </p:txBody>
      </p:sp>
    </p:spTree>
    <p:extLst>
      <p:ext uri="{BB962C8B-B14F-4D97-AF65-F5344CB8AC3E}">
        <p14:creationId xmlns:p14="http://schemas.microsoft.com/office/powerpoint/2010/main" val="14239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6322-DE6A-4B9B-9591-1CCB94F01E97}"/>
              </a:ext>
            </a:extLst>
          </p:cNvPr>
          <p:cNvSpPr>
            <a:spLocks noGrp="1"/>
          </p:cNvSpPr>
          <p:nvPr>
            <p:ph type="title"/>
          </p:nvPr>
        </p:nvSpPr>
        <p:spPr/>
        <p:txBody>
          <a:bodyPr/>
          <a:lstStyle/>
          <a:p>
            <a:r>
              <a:rPr lang="en-US" dirty="0"/>
              <a:t>Texas Currently Implements Option 2</a:t>
            </a:r>
          </a:p>
        </p:txBody>
      </p:sp>
      <p:sp>
        <p:nvSpPr>
          <p:cNvPr id="5" name="Content Placeholder 2">
            <a:extLst>
              <a:ext uri="{FF2B5EF4-FFF2-40B4-BE49-F238E27FC236}">
                <a16:creationId xmlns:a16="http://schemas.microsoft.com/office/drawing/2014/main" id="{8888EDCC-8ED1-4126-8ECC-791FEA0650D7}"/>
              </a:ext>
            </a:extLst>
          </p:cNvPr>
          <p:cNvSpPr txBox="1">
            <a:spLocks/>
          </p:cNvSpPr>
          <p:nvPr/>
        </p:nvSpPr>
        <p:spPr>
          <a:xfrm>
            <a:off x="387410" y="915725"/>
            <a:ext cx="11091896" cy="4898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Two-Step Permitting Process:</a:t>
            </a:r>
          </a:p>
          <a:p>
            <a:pPr lvl="1">
              <a:spcAft>
                <a:spcPts val="600"/>
              </a:spcAft>
            </a:pPr>
            <a:r>
              <a:rPr lang="en-US" dirty="0"/>
              <a:t>TCEQ issues statewide “base” general permit</a:t>
            </a:r>
          </a:p>
          <a:p>
            <a:pPr lvl="1">
              <a:spcAft>
                <a:spcPts val="600"/>
              </a:spcAft>
            </a:pPr>
            <a:r>
              <a:rPr lang="en-US" dirty="0"/>
              <a:t>MS4s write their own SWMP – with enforceable permit requirements</a:t>
            </a:r>
          </a:p>
          <a:p>
            <a:pPr lvl="1">
              <a:spcAft>
                <a:spcPts val="600"/>
              </a:spcAft>
            </a:pPr>
            <a:r>
              <a:rPr lang="en-US" dirty="0"/>
              <a:t>TCEQ and EPA review each MS4’s NOI/SWMP</a:t>
            </a:r>
          </a:p>
          <a:p>
            <a:pPr lvl="1">
              <a:spcAft>
                <a:spcPts val="600"/>
              </a:spcAft>
            </a:pPr>
            <a:r>
              <a:rPr lang="en-US" dirty="0"/>
              <a:t>MS4s publish notice of NOI/SWMP in newspaper </a:t>
            </a:r>
          </a:p>
          <a:p>
            <a:pPr lvl="2">
              <a:spcAft>
                <a:spcPts val="600"/>
              </a:spcAft>
            </a:pPr>
            <a:r>
              <a:rPr lang="en-US" dirty="0"/>
              <a:t>30-day public comment period and opportunity for public meeting</a:t>
            </a:r>
          </a:p>
          <a:p>
            <a:pPr lvl="1">
              <a:spcAft>
                <a:spcPts val="600"/>
              </a:spcAft>
            </a:pPr>
            <a:r>
              <a:rPr lang="en-US" dirty="0"/>
              <a:t>TCEQ responds to public comments and/or holds public meeting</a:t>
            </a:r>
          </a:p>
          <a:p>
            <a:pPr lvl="1">
              <a:spcAft>
                <a:spcPts val="600"/>
              </a:spcAft>
            </a:pPr>
            <a:r>
              <a:rPr lang="en-US" dirty="0"/>
              <a:t>TCEQ approves NOI/SWMP to authorize the MS4 under the general permit</a:t>
            </a:r>
          </a:p>
          <a:p>
            <a:pPr lvl="1">
              <a:spcAft>
                <a:spcPts val="600"/>
              </a:spcAft>
            </a:pPr>
            <a:r>
              <a:rPr lang="en-US" dirty="0"/>
              <a:t>MS4s implement public notice process for NOCs that are not considered minor modifications</a:t>
            </a:r>
          </a:p>
          <a:p>
            <a:pPr lvl="2"/>
            <a:r>
              <a:rPr lang="en-US" dirty="0"/>
              <a:t>MS4 publishes notice of the NOC on its website, or</a:t>
            </a:r>
          </a:p>
          <a:p>
            <a:pPr lvl="2"/>
            <a:r>
              <a:rPr lang="en-US" dirty="0"/>
              <a:t>TCEQ posts notice of NOC on its website if the MS4 does not have a website</a:t>
            </a:r>
          </a:p>
        </p:txBody>
      </p:sp>
      <p:pic>
        <p:nvPicPr>
          <p:cNvPr id="7" name="Picture 6" descr="Texas Two Step Graphic">
            <a:extLst>
              <a:ext uri="{FF2B5EF4-FFF2-40B4-BE49-F238E27FC236}">
                <a16:creationId xmlns:a16="http://schemas.microsoft.com/office/drawing/2014/main" id="{B318D0A7-F73C-4D72-B7D8-28166A60ACD6}"/>
              </a:ext>
            </a:extLst>
          </p:cNvPr>
          <p:cNvPicPr>
            <a:picLocks noChangeAspect="1"/>
          </p:cNvPicPr>
          <p:nvPr/>
        </p:nvPicPr>
        <p:blipFill>
          <a:blip r:embed="rId2"/>
          <a:stretch>
            <a:fillRect/>
          </a:stretch>
        </p:blipFill>
        <p:spPr>
          <a:xfrm>
            <a:off x="8888505" y="509367"/>
            <a:ext cx="3119718" cy="1182854"/>
          </a:xfrm>
          <a:prstGeom prst="rect">
            <a:avLst/>
          </a:prstGeom>
        </p:spPr>
      </p:pic>
      <p:sp>
        <p:nvSpPr>
          <p:cNvPr id="3" name="Footer Placeholder 2">
            <a:extLst>
              <a:ext uri="{FF2B5EF4-FFF2-40B4-BE49-F238E27FC236}">
                <a16:creationId xmlns:a16="http://schemas.microsoft.com/office/drawing/2014/main" id="{0D337542-E621-414C-BF04-06E8C87FFAFC}"/>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3ACFA47E-5789-4D01-B03F-DBE0EAE49963}"/>
              </a:ext>
            </a:extLst>
          </p:cNvPr>
          <p:cNvSpPr>
            <a:spLocks noGrp="1"/>
          </p:cNvSpPr>
          <p:nvPr>
            <p:ph type="sldNum" sz="quarter" idx="12"/>
          </p:nvPr>
        </p:nvSpPr>
        <p:spPr/>
        <p:txBody>
          <a:bodyPr/>
          <a:lstStyle/>
          <a:p>
            <a:fld id="{FE96E056-139D-44BA-96DA-C01F9CC74598}" type="slidenum">
              <a:rPr lang="en-US" smtClean="0"/>
              <a:pPr/>
              <a:t>15</a:t>
            </a:fld>
            <a:endParaRPr lang="en-US" dirty="0"/>
          </a:p>
        </p:txBody>
      </p:sp>
    </p:spTree>
    <p:extLst>
      <p:ext uri="{BB962C8B-B14F-4D97-AF65-F5344CB8AC3E}">
        <p14:creationId xmlns:p14="http://schemas.microsoft.com/office/powerpoint/2010/main" val="321082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223A-7E5F-4E1E-AC62-6E94987DB3F8}"/>
              </a:ext>
            </a:extLst>
          </p:cNvPr>
          <p:cNvSpPr>
            <a:spLocks noGrp="1"/>
          </p:cNvSpPr>
          <p:nvPr>
            <p:ph type="title"/>
          </p:nvPr>
        </p:nvSpPr>
        <p:spPr/>
        <p:txBody>
          <a:bodyPr/>
          <a:lstStyle/>
          <a:p>
            <a:r>
              <a:rPr lang="en-US" dirty="0"/>
              <a:t>Overview of TXR040000 Requirements for Phase II MS4s</a:t>
            </a:r>
          </a:p>
        </p:txBody>
      </p:sp>
      <p:sp>
        <p:nvSpPr>
          <p:cNvPr id="5" name="Content Placeholder 2">
            <a:extLst>
              <a:ext uri="{FF2B5EF4-FFF2-40B4-BE49-F238E27FC236}">
                <a16:creationId xmlns:a16="http://schemas.microsoft.com/office/drawing/2014/main" id="{5C0FB3E9-F273-405E-9B79-A613023DA7A8}"/>
              </a:ext>
            </a:extLst>
          </p:cNvPr>
          <p:cNvSpPr txBox="1">
            <a:spLocks/>
          </p:cNvSpPr>
          <p:nvPr/>
        </p:nvSpPr>
        <p:spPr>
          <a:xfrm>
            <a:off x="508434" y="1200152"/>
            <a:ext cx="5262974" cy="4898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000" dirty="0">
                <a:cs typeface="Calibri" panose="020F0502020204030204" pitchFamily="34" charset="0"/>
              </a:rPr>
              <a:t>Develop and implement a SWMP that includes:</a:t>
            </a:r>
          </a:p>
          <a:p>
            <a:pPr lvl="1"/>
            <a:r>
              <a:rPr lang="en-US" sz="2000" dirty="0">
                <a:cs typeface="Calibri" panose="020F0502020204030204" pitchFamily="34" charset="0"/>
              </a:rPr>
              <a:t>Six minimum control measures (MCMs), with an optional seventh MCM</a:t>
            </a:r>
            <a:endParaRPr lang="en-US" sz="1600" dirty="0">
              <a:cs typeface="Calibri" panose="020F0502020204030204" pitchFamily="34" charset="0"/>
            </a:endParaRPr>
          </a:p>
          <a:p>
            <a:pPr lvl="1"/>
            <a:r>
              <a:rPr lang="en-US" sz="2000" dirty="0">
                <a:cs typeface="Calibri" panose="020F0502020204030204" pitchFamily="34" charset="0"/>
              </a:rPr>
              <a:t>A schedule for implementation expressed as months and years over the five-year general permit term,</a:t>
            </a:r>
          </a:p>
          <a:p>
            <a:pPr lvl="1"/>
            <a:r>
              <a:rPr lang="en-US" sz="2000" dirty="0">
                <a:cs typeface="Calibri" panose="020F0502020204030204" pitchFamily="34" charset="0"/>
              </a:rPr>
              <a:t>Full implementation at the end of the five-year general permit term, and</a:t>
            </a:r>
          </a:p>
          <a:p>
            <a:pPr lvl="1"/>
            <a:r>
              <a:rPr lang="en-US" sz="2000" dirty="0">
                <a:cs typeface="Calibri" panose="020F0502020204030204" pitchFamily="34" charset="0"/>
              </a:rPr>
              <a:t>Additional requirements for discharges into impaired waterbodies (as applicable)</a:t>
            </a:r>
          </a:p>
          <a:p>
            <a:pPr>
              <a:spcAft>
                <a:spcPts val="1200"/>
              </a:spcAft>
            </a:pPr>
            <a:r>
              <a:rPr lang="en-US" sz="2000" dirty="0">
                <a:cs typeface="Calibri" panose="020F0502020204030204" pitchFamily="34" charset="0"/>
              </a:rPr>
              <a:t>Submit annual reports</a:t>
            </a:r>
          </a:p>
        </p:txBody>
      </p:sp>
      <p:graphicFrame>
        <p:nvGraphicFramePr>
          <p:cNvPr id="6" name="Diagram 5" descr="1. Public Education, Outreach and Involvement&#10;2. Illicit Discharge Detection and Elimination&#10;3. Construction Site Stormwater Runoff Control&#10;4. Post-Construction Stormwater Management in New Development and Redevelopment&#10;5. Pollution Prevention and Good Housekeeping Operations&#10;6. Industrial Stormwater Sources&#10;7. Optional: Authorization for Construction Activities where the small MS4 is the site operator">
            <a:extLst>
              <a:ext uri="{FF2B5EF4-FFF2-40B4-BE49-F238E27FC236}">
                <a16:creationId xmlns:a16="http://schemas.microsoft.com/office/drawing/2014/main" id="{DAD097CE-7868-4C73-836F-AFE33D1CD83B}"/>
              </a:ext>
            </a:extLst>
          </p:cNvPr>
          <p:cNvGraphicFramePr/>
          <p:nvPr>
            <p:extLst>
              <p:ext uri="{D42A27DB-BD31-4B8C-83A1-F6EECF244321}">
                <p14:modId xmlns:p14="http://schemas.microsoft.com/office/powerpoint/2010/main" val="32896767"/>
              </p:ext>
            </p:extLst>
          </p:nvPr>
        </p:nvGraphicFramePr>
        <p:xfrm>
          <a:off x="6019800" y="1200152"/>
          <a:ext cx="5955739" cy="5049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1F3BE525-4726-412E-A227-C240349168BE}"/>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4D53C815-97E8-4137-A65E-389FFEFF16BB}"/>
              </a:ext>
            </a:extLst>
          </p:cNvPr>
          <p:cNvSpPr>
            <a:spLocks noGrp="1"/>
          </p:cNvSpPr>
          <p:nvPr>
            <p:ph type="sldNum" sz="quarter" idx="12"/>
          </p:nvPr>
        </p:nvSpPr>
        <p:spPr/>
        <p:txBody>
          <a:bodyPr/>
          <a:lstStyle/>
          <a:p>
            <a:fld id="{FE96E056-139D-44BA-96DA-C01F9CC74598}" type="slidenum">
              <a:rPr lang="en-US" smtClean="0"/>
              <a:pPr/>
              <a:t>16</a:t>
            </a:fld>
            <a:endParaRPr lang="en-US" dirty="0"/>
          </a:p>
        </p:txBody>
      </p:sp>
    </p:spTree>
    <p:extLst>
      <p:ext uri="{BB962C8B-B14F-4D97-AF65-F5344CB8AC3E}">
        <p14:creationId xmlns:p14="http://schemas.microsoft.com/office/powerpoint/2010/main" val="371433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8199-FCD6-45BE-9AFD-797CAF3A0CBF}"/>
              </a:ext>
            </a:extLst>
          </p:cNvPr>
          <p:cNvSpPr>
            <a:spLocks noGrp="1"/>
          </p:cNvSpPr>
          <p:nvPr>
            <p:ph type="title"/>
          </p:nvPr>
        </p:nvSpPr>
        <p:spPr>
          <a:xfrm>
            <a:off x="249447" y="409943"/>
            <a:ext cx="10724343" cy="689464"/>
          </a:xfrm>
        </p:spPr>
        <p:txBody>
          <a:bodyPr>
            <a:normAutofit fontScale="90000"/>
          </a:bodyPr>
          <a:lstStyle/>
          <a:p>
            <a:r>
              <a:rPr lang="en-US" sz="3200" dirty="0"/>
              <a:t>Best Management Practices (BMPs) and Measurable Goals</a:t>
            </a:r>
          </a:p>
        </p:txBody>
      </p:sp>
      <p:sp>
        <p:nvSpPr>
          <p:cNvPr id="3" name="Content Placeholder 2">
            <a:extLst>
              <a:ext uri="{FF2B5EF4-FFF2-40B4-BE49-F238E27FC236}">
                <a16:creationId xmlns:a16="http://schemas.microsoft.com/office/drawing/2014/main" id="{1B85F2DF-7527-4C77-B16A-DF4D5ECEEBB6}"/>
              </a:ext>
            </a:extLst>
          </p:cNvPr>
          <p:cNvSpPr>
            <a:spLocks noGrp="1"/>
          </p:cNvSpPr>
          <p:nvPr>
            <p:ph sz="half" idx="1"/>
          </p:nvPr>
        </p:nvSpPr>
        <p:spPr>
          <a:xfrm>
            <a:off x="350627" y="1131180"/>
            <a:ext cx="5796082" cy="4898167"/>
          </a:xfrm>
        </p:spPr>
        <p:txBody>
          <a:bodyPr>
            <a:normAutofit/>
          </a:bodyPr>
          <a:lstStyle/>
          <a:p>
            <a:pPr>
              <a:spcAft>
                <a:spcPts val="1200"/>
              </a:spcAft>
            </a:pPr>
            <a:r>
              <a:rPr lang="en-US" sz="2000" dirty="0"/>
              <a:t>MCMs are addressed in SWMP through BMPs that include measurable goals</a:t>
            </a:r>
          </a:p>
          <a:p>
            <a:pPr>
              <a:spcAft>
                <a:spcPts val="1200"/>
              </a:spcAft>
            </a:pPr>
            <a:r>
              <a:rPr lang="en-US" sz="2000" dirty="0"/>
              <a:t>Measurable Goals – clear, specific, and measurable</a:t>
            </a:r>
          </a:p>
          <a:p>
            <a:pPr lvl="1">
              <a:spcAft>
                <a:spcPts val="1200"/>
              </a:spcAft>
            </a:pPr>
            <a:r>
              <a:rPr lang="en-US" sz="2000" dirty="0"/>
              <a:t>Tracking implementation over time</a:t>
            </a:r>
          </a:p>
          <a:p>
            <a:pPr lvl="1">
              <a:spcAft>
                <a:spcPts val="1200"/>
              </a:spcAft>
            </a:pPr>
            <a:r>
              <a:rPr lang="en-US" sz="2000" dirty="0"/>
              <a:t>Measuring progress in implementing BMPs</a:t>
            </a:r>
          </a:p>
          <a:p>
            <a:pPr lvl="1">
              <a:spcAft>
                <a:spcPts val="1200"/>
              </a:spcAft>
            </a:pPr>
            <a:r>
              <a:rPr lang="en-US" sz="2000" dirty="0"/>
              <a:t>Tracking total number of BMPs implemented</a:t>
            </a:r>
          </a:p>
          <a:p>
            <a:pPr lvl="1">
              <a:spcAft>
                <a:spcPts val="1200"/>
              </a:spcAft>
            </a:pPr>
            <a:r>
              <a:rPr lang="en-US" sz="2000" dirty="0"/>
              <a:t>Tracking program effectiveness in reducing pollutants to the MEP</a:t>
            </a:r>
          </a:p>
          <a:p>
            <a:pPr lvl="1">
              <a:spcAft>
                <a:spcPts val="1200"/>
              </a:spcAft>
            </a:pPr>
            <a:r>
              <a:rPr lang="en-US" sz="2000" dirty="0"/>
              <a:t>Tracking environmental improvement </a:t>
            </a:r>
          </a:p>
        </p:txBody>
      </p:sp>
      <p:pic>
        <p:nvPicPr>
          <p:cNvPr id="6" name="Picture 5" descr="A picture containing measuring stick, indoor">
            <a:extLst>
              <a:ext uri="{FF2B5EF4-FFF2-40B4-BE49-F238E27FC236}">
                <a16:creationId xmlns:a16="http://schemas.microsoft.com/office/drawing/2014/main" id="{5E3C7A2D-B5B1-44EC-BFB6-6342ECB5206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88257" y="1448936"/>
            <a:ext cx="5181600" cy="3458718"/>
          </a:xfrm>
          <a:prstGeom prst="rect">
            <a:avLst/>
          </a:prstGeom>
          <a:noFill/>
        </p:spPr>
      </p:pic>
      <p:sp>
        <p:nvSpPr>
          <p:cNvPr id="7" name="TextBox 6">
            <a:extLst>
              <a:ext uri="{FF2B5EF4-FFF2-40B4-BE49-F238E27FC236}">
                <a16:creationId xmlns:a16="http://schemas.microsoft.com/office/drawing/2014/main" id="{8A3EE435-E35A-4927-A826-5D3AD6D6CF9B}"/>
              </a:ext>
            </a:extLst>
          </p:cNvPr>
          <p:cNvSpPr txBox="1"/>
          <p:nvPr/>
        </p:nvSpPr>
        <p:spPr>
          <a:xfrm>
            <a:off x="6425539" y="4963572"/>
            <a:ext cx="2574743" cy="200055"/>
          </a:xfrm>
          <a:prstGeom prst="rect">
            <a:avLst/>
          </a:prstGeom>
          <a:noFill/>
          <a:ln>
            <a:noFill/>
          </a:ln>
        </p:spPr>
        <p:txBody>
          <a:bodyPr wrap="none" rtlCol="0">
            <a:spAutoFit/>
          </a:bodyPr>
          <a:lstStyle/>
          <a:p>
            <a:pPr algn="r">
              <a:spcAft>
                <a:spcPts val="600"/>
              </a:spcAft>
            </a:pPr>
            <a:r>
              <a:rPr lang="en-US" sz="700" dirty="0">
                <a:solidFill>
                  <a:schemeClr val="accent1"/>
                </a:solidFill>
                <a:hlinkClick r:id="rId4" tooltip="https://www.cooldavis.org/projects/">
                  <a:extLst>
                    <a:ext uri="{A12FA001-AC4F-418D-AE19-62706E023703}">
                      <ahyp:hlinkClr xmlns:ahyp="http://schemas.microsoft.com/office/drawing/2018/hyperlinkcolor" val="tx"/>
                    </a:ext>
                  </a:extLst>
                </a:hlinkClick>
              </a:rPr>
              <a:t>This Photo</a:t>
            </a:r>
            <a:r>
              <a:rPr lang="en-US" sz="700" dirty="0">
                <a:solidFill>
                  <a:schemeClr val="accent1"/>
                </a:solidFill>
              </a:rPr>
              <a:t> </a:t>
            </a:r>
            <a:r>
              <a:rPr lang="en-US" sz="700" dirty="0"/>
              <a:t>by Unknown Author is licensed under </a:t>
            </a:r>
            <a:r>
              <a:rPr lang="en-US" sz="700" dirty="0">
                <a:solidFill>
                  <a:schemeClr val="accent1"/>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chemeClr val="accent1"/>
              </a:solidFill>
            </a:endParaRPr>
          </a:p>
        </p:txBody>
      </p:sp>
      <p:sp>
        <p:nvSpPr>
          <p:cNvPr id="4" name="Footer Placeholder 3">
            <a:extLst>
              <a:ext uri="{FF2B5EF4-FFF2-40B4-BE49-F238E27FC236}">
                <a16:creationId xmlns:a16="http://schemas.microsoft.com/office/drawing/2014/main" id="{21D62A3B-91AF-4A04-A1F4-6C0CC74A62AA}"/>
              </a:ext>
            </a:extLst>
          </p:cNvPr>
          <p:cNvSpPr>
            <a:spLocks noGrp="1"/>
          </p:cNvSpPr>
          <p:nvPr>
            <p:ph type="ftr" sz="quarter" idx="11"/>
          </p:nvPr>
        </p:nvSpPr>
        <p:spPr>
          <a:xfrm>
            <a:off x="4038600" y="6356352"/>
            <a:ext cx="4114800" cy="365125"/>
          </a:xfrm>
        </p:spPr>
        <p:txBody>
          <a:bodyPr>
            <a:normAutofit/>
          </a:bodyPr>
          <a:lstStyle/>
          <a:p>
            <a:r>
              <a:rPr lang="en-US" dirty="0"/>
              <a:t>Water Quality Division- Stormwater Team</a:t>
            </a:r>
          </a:p>
          <a:p>
            <a:endParaRPr lang="en-US" dirty="0"/>
          </a:p>
        </p:txBody>
      </p:sp>
    </p:spTree>
    <p:extLst>
      <p:ext uri="{BB962C8B-B14F-4D97-AF65-F5344CB8AC3E}">
        <p14:creationId xmlns:p14="http://schemas.microsoft.com/office/powerpoint/2010/main" val="87907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0C4E-C65B-4F3A-9647-4C2811E49643}"/>
              </a:ext>
            </a:extLst>
          </p:cNvPr>
          <p:cNvSpPr>
            <a:spLocks noGrp="1"/>
          </p:cNvSpPr>
          <p:nvPr>
            <p:ph type="title"/>
          </p:nvPr>
        </p:nvSpPr>
        <p:spPr>
          <a:xfrm>
            <a:off x="249447" y="409943"/>
            <a:ext cx="10724343" cy="689464"/>
          </a:xfrm>
        </p:spPr>
        <p:txBody>
          <a:bodyPr>
            <a:normAutofit/>
          </a:bodyPr>
          <a:lstStyle/>
          <a:p>
            <a:r>
              <a:rPr lang="en-US" sz="3200" dirty="0"/>
              <a:t>Sharing SWMP Responsibilities: Coalitions</a:t>
            </a:r>
          </a:p>
        </p:txBody>
      </p:sp>
      <p:sp>
        <p:nvSpPr>
          <p:cNvPr id="3" name="Content Placeholder 2">
            <a:extLst>
              <a:ext uri="{FF2B5EF4-FFF2-40B4-BE49-F238E27FC236}">
                <a16:creationId xmlns:a16="http://schemas.microsoft.com/office/drawing/2014/main" id="{DDC3DF0B-EB27-4D00-AE81-5F185B63B950}"/>
              </a:ext>
            </a:extLst>
          </p:cNvPr>
          <p:cNvSpPr>
            <a:spLocks noGrp="1"/>
          </p:cNvSpPr>
          <p:nvPr>
            <p:ph sz="half" idx="1"/>
          </p:nvPr>
        </p:nvSpPr>
        <p:spPr>
          <a:xfrm>
            <a:off x="629457" y="1278796"/>
            <a:ext cx="5390343" cy="4898167"/>
          </a:xfrm>
        </p:spPr>
        <p:txBody>
          <a:bodyPr>
            <a:normAutofit/>
          </a:bodyPr>
          <a:lstStyle/>
          <a:p>
            <a:pPr>
              <a:spcAft>
                <a:spcPts val="1200"/>
              </a:spcAft>
            </a:pPr>
            <a:r>
              <a:rPr lang="en-US" sz="2400" dirty="0"/>
              <a:t>Multiple MS4s that share efforts in meeting any or all SWMP requirements</a:t>
            </a:r>
          </a:p>
          <a:p>
            <a:pPr>
              <a:spcAft>
                <a:spcPts val="1200"/>
              </a:spcAft>
            </a:pPr>
            <a:r>
              <a:rPr lang="en-US" sz="2400" dirty="0"/>
              <a:t>Shared SWMPs must include</a:t>
            </a:r>
          </a:p>
          <a:p>
            <a:pPr lvl="1">
              <a:spcAft>
                <a:spcPts val="1200"/>
              </a:spcAft>
            </a:pPr>
            <a:r>
              <a:rPr lang="en-US" dirty="0"/>
              <a:t>the names and authorization numbers (TXR04####) of each coalition member, and </a:t>
            </a:r>
          </a:p>
          <a:p>
            <a:pPr lvl="1">
              <a:spcAft>
                <a:spcPts val="1200"/>
              </a:spcAft>
            </a:pPr>
            <a:r>
              <a:rPr lang="en-US" dirty="0"/>
              <a:t>clear descriptions of each members’ responsibilities for specific MCMs or other SWMP elements.</a:t>
            </a:r>
          </a:p>
        </p:txBody>
      </p:sp>
      <p:pic>
        <p:nvPicPr>
          <p:cNvPr id="9" name="Picture 8">
            <a:extLst>
              <a:ext uri="{FF2B5EF4-FFF2-40B4-BE49-F238E27FC236}">
                <a16:creationId xmlns:a16="http://schemas.microsoft.com/office/drawing/2014/main" id="{621C8D8D-2D44-4403-A990-63EE06A95CF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2" b="-2"/>
          <a:stretch/>
        </p:blipFill>
        <p:spPr>
          <a:xfrm>
            <a:off x="6681707" y="1829404"/>
            <a:ext cx="4940366" cy="3165385"/>
          </a:xfrm>
          <a:prstGeom prst="rect">
            <a:avLst/>
          </a:prstGeom>
          <a:noFill/>
        </p:spPr>
      </p:pic>
      <p:sp>
        <p:nvSpPr>
          <p:cNvPr id="10" name="Rectangle 9">
            <a:extLst>
              <a:ext uri="{FF2B5EF4-FFF2-40B4-BE49-F238E27FC236}">
                <a16:creationId xmlns:a16="http://schemas.microsoft.com/office/drawing/2014/main" id="{407A2935-63E9-4C2A-A064-A6259A0A9E15}"/>
              </a:ext>
            </a:extLst>
          </p:cNvPr>
          <p:cNvSpPr/>
          <p:nvPr/>
        </p:nvSpPr>
        <p:spPr>
          <a:xfrm>
            <a:off x="6808126" y="4974123"/>
            <a:ext cx="4687529" cy="400110"/>
          </a:xfrm>
          <a:prstGeom prst="rect">
            <a:avLst/>
          </a:prstGeom>
        </p:spPr>
        <p:txBody>
          <a:bodyPr wrap="square">
            <a:spAutoFit/>
          </a:bodyPr>
          <a:lstStyle/>
          <a:p>
            <a:r>
              <a:rPr lang="en-US" sz="1000" dirty="0" err="1">
                <a:solidFill>
                  <a:srgbClr val="212124"/>
                </a:solidFill>
                <a:latin typeface="Proxima Nova"/>
              </a:rPr>
              <a:t>Tenney</a:t>
            </a:r>
            <a:r>
              <a:rPr lang="en-US" sz="1000" dirty="0">
                <a:solidFill>
                  <a:srgbClr val="212124"/>
                </a:solidFill>
                <a:latin typeface="Proxima Nova"/>
              </a:rPr>
              <a:t>, Fred, and Kevin Hilbert. 2009. </a:t>
            </a:r>
            <a:r>
              <a:rPr lang="en-US" sz="1000" i="1" dirty="0">
                <a:solidFill>
                  <a:srgbClr val="212124"/>
                </a:solidFill>
                <a:latin typeface="Proxima Nova"/>
              </a:rPr>
              <a:t>Large Letter Postcards: The Definitive Guide 1930s to 1950s</a:t>
            </a:r>
            <a:r>
              <a:rPr lang="en-US" sz="1000" dirty="0">
                <a:solidFill>
                  <a:srgbClr val="212124"/>
                </a:solidFill>
                <a:latin typeface="Proxima Nova"/>
              </a:rPr>
              <a:t>. </a:t>
            </a:r>
            <a:r>
              <a:rPr lang="en-US" sz="1000" dirty="0" err="1">
                <a:solidFill>
                  <a:srgbClr val="212124"/>
                </a:solidFill>
                <a:latin typeface="Proxima Nova"/>
              </a:rPr>
              <a:t>Atglen</a:t>
            </a:r>
            <a:r>
              <a:rPr lang="en-US" sz="1000" dirty="0">
                <a:solidFill>
                  <a:srgbClr val="212124"/>
                </a:solidFill>
                <a:latin typeface="Proxima Nova"/>
              </a:rPr>
              <a:t>, Pennsylvania: Schiffer Publishing, Ltd. 176 p.</a:t>
            </a:r>
            <a:endParaRPr lang="en-US" sz="1000" dirty="0"/>
          </a:p>
        </p:txBody>
      </p:sp>
      <p:sp>
        <p:nvSpPr>
          <p:cNvPr id="4" name="Footer Placeholder 3">
            <a:extLst>
              <a:ext uri="{FF2B5EF4-FFF2-40B4-BE49-F238E27FC236}">
                <a16:creationId xmlns:a16="http://schemas.microsoft.com/office/drawing/2014/main" id="{BAF0B014-8BAA-409A-9A11-FACCC057EA6E}"/>
              </a:ext>
            </a:extLst>
          </p:cNvPr>
          <p:cNvSpPr>
            <a:spLocks noGrp="1"/>
          </p:cNvSpPr>
          <p:nvPr>
            <p:ph type="ftr" sz="quarter" idx="11"/>
          </p:nvPr>
        </p:nvSpPr>
        <p:spPr>
          <a:xfrm>
            <a:off x="4038600" y="6356352"/>
            <a:ext cx="4114800" cy="365125"/>
          </a:xfrm>
        </p:spPr>
        <p:txBody>
          <a:bodyPr>
            <a:normAutofit/>
          </a:bodyPr>
          <a:lstStyle/>
          <a:p>
            <a:r>
              <a:rPr lang="en-US" dirty="0"/>
              <a:t>Water Quality Division- Stormwater Team</a:t>
            </a:r>
          </a:p>
        </p:txBody>
      </p:sp>
    </p:spTree>
    <p:extLst>
      <p:ext uri="{BB962C8B-B14F-4D97-AF65-F5344CB8AC3E}">
        <p14:creationId xmlns:p14="http://schemas.microsoft.com/office/powerpoint/2010/main" val="282630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F2C9-7BBB-40A0-A5DB-5224A5EA3AEF}"/>
              </a:ext>
            </a:extLst>
          </p:cNvPr>
          <p:cNvSpPr>
            <a:spLocks noGrp="1"/>
          </p:cNvSpPr>
          <p:nvPr>
            <p:ph type="title"/>
          </p:nvPr>
        </p:nvSpPr>
        <p:spPr>
          <a:xfrm>
            <a:off x="273197" y="409943"/>
            <a:ext cx="10724343" cy="689464"/>
          </a:xfrm>
        </p:spPr>
        <p:txBody>
          <a:bodyPr>
            <a:normAutofit/>
          </a:bodyPr>
          <a:lstStyle/>
          <a:p>
            <a:r>
              <a:rPr lang="en-US" sz="3200" dirty="0"/>
              <a:t>Discharges to Impaired Waterbodies</a:t>
            </a:r>
          </a:p>
        </p:txBody>
      </p:sp>
      <p:sp>
        <p:nvSpPr>
          <p:cNvPr id="3" name="Content Placeholder 2">
            <a:extLst>
              <a:ext uri="{FF2B5EF4-FFF2-40B4-BE49-F238E27FC236}">
                <a16:creationId xmlns:a16="http://schemas.microsoft.com/office/drawing/2014/main" id="{55FD3C9C-39F7-4AE6-963D-AA7910349CFE}"/>
              </a:ext>
            </a:extLst>
          </p:cNvPr>
          <p:cNvSpPr>
            <a:spLocks noGrp="1"/>
          </p:cNvSpPr>
          <p:nvPr>
            <p:ph sz="half" idx="1"/>
          </p:nvPr>
        </p:nvSpPr>
        <p:spPr>
          <a:xfrm>
            <a:off x="629458" y="1278796"/>
            <a:ext cx="5368220" cy="4898167"/>
          </a:xfrm>
        </p:spPr>
        <p:txBody>
          <a:bodyPr>
            <a:normAutofit/>
          </a:bodyPr>
          <a:lstStyle/>
          <a:p>
            <a:pPr>
              <a:spcAft>
                <a:spcPts val="1200"/>
              </a:spcAft>
            </a:pPr>
            <a:r>
              <a:rPr lang="en-US" sz="2000" dirty="0"/>
              <a:t>SWMPs must address impaired waterbody requirements</a:t>
            </a:r>
            <a:endParaRPr lang="en-US" sz="1600" dirty="0"/>
          </a:p>
          <a:p>
            <a:pPr>
              <a:spcAft>
                <a:spcPts val="1200"/>
              </a:spcAft>
            </a:pPr>
            <a:r>
              <a:rPr lang="en-US" sz="2000" u="sng" dirty="0"/>
              <a:t>Impaired</a:t>
            </a:r>
            <a:r>
              <a:rPr lang="en-US" sz="2000" dirty="0"/>
              <a:t>: Identified as not meeting Texas Surface Water Quality Standards on the latest </a:t>
            </a:r>
            <a:r>
              <a:rPr lang="en-US" sz="2000" b="1" dirty="0"/>
              <a:t>TCEQ &amp; EPA-approved </a:t>
            </a:r>
            <a:r>
              <a:rPr lang="en-US" sz="2000" i="1" dirty="0"/>
              <a:t>Texas Integrated Report Index of Water Quality Impairment</a:t>
            </a:r>
          </a:p>
          <a:p>
            <a:pPr lvl="1">
              <a:spcAft>
                <a:spcPts val="1200"/>
              </a:spcAft>
            </a:pPr>
            <a:r>
              <a:rPr lang="en-US" sz="1800" dirty="0"/>
              <a:t>Impaired with and without Total Maximum Daily Loads (TMDLs)</a:t>
            </a:r>
          </a:p>
          <a:p>
            <a:pPr>
              <a:spcAft>
                <a:spcPts val="1200"/>
              </a:spcAft>
            </a:pPr>
            <a:r>
              <a:rPr lang="en-US" sz="2000" dirty="0"/>
              <a:t>MS4s must annually evaluate status of receiving waterbodies</a:t>
            </a:r>
          </a:p>
          <a:p>
            <a:pPr lvl="1">
              <a:spcAft>
                <a:spcPts val="1200"/>
              </a:spcAft>
            </a:pPr>
            <a:r>
              <a:rPr lang="en-US" sz="2000" dirty="0"/>
              <a:t>Note in annual report</a:t>
            </a:r>
          </a:p>
        </p:txBody>
      </p:sp>
      <p:pic>
        <p:nvPicPr>
          <p:cNvPr id="8" name="Picture 7" descr="A body of water with trees in the back">
            <a:extLst>
              <a:ext uri="{FF2B5EF4-FFF2-40B4-BE49-F238E27FC236}">
                <a16:creationId xmlns:a16="http://schemas.microsoft.com/office/drawing/2014/main" id="{96200E67-866E-45C4-8E3A-79E357F4CCFE}"/>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94325" y="1823296"/>
            <a:ext cx="5653548" cy="3180121"/>
          </a:xfrm>
          <a:prstGeom prst="rect">
            <a:avLst/>
          </a:prstGeom>
        </p:spPr>
      </p:pic>
      <p:sp>
        <p:nvSpPr>
          <p:cNvPr id="11" name="TextBox 10">
            <a:extLst>
              <a:ext uri="{FF2B5EF4-FFF2-40B4-BE49-F238E27FC236}">
                <a16:creationId xmlns:a16="http://schemas.microsoft.com/office/drawing/2014/main" id="{A9DE6753-C6CD-4EB8-99C8-0461D17D48AE}"/>
              </a:ext>
            </a:extLst>
          </p:cNvPr>
          <p:cNvSpPr txBox="1"/>
          <p:nvPr/>
        </p:nvSpPr>
        <p:spPr>
          <a:xfrm>
            <a:off x="6194325" y="5121832"/>
            <a:ext cx="5653548" cy="338554"/>
          </a:xfrm>
          <a:prstGeom prst="rect">
            <a:avLst/>
          </a:prstGeom>
          <a:noFill/>
        </p:spPr>
        <p:txBody>
          <a:bodyPr wrap="square" rtlCol="0">
            <a:spAutoFit/>
          </a:bodyPr>
          <a:lstStyle/>
          <a:p>
            <a:r>
              <a:rPr lang="en-US" sz="700" dirty="0">
                <a:hlinkClick r:id="rId4" tooltip="https://www.flickr.com/photos/vsmithuk/5977423699"/>
              </a:rPr>
              <a:t>This Photo</a:t>
            </a:r>
            <a:r>
              <a:rPr lang="en-US" sz="700" dirty="0"/>
              <a:t> by Unknown Author is licensed under </a:t>
            </a:r>
            <a:r>
              <a:rPr lang="en-US" sz="700" dirty="0">
                <a:hlinkClick r:id="rId5" tooltip="https://creativecommons.org/licenses/by/3.0/"/>
              </a:rPr>
              <a:t>CC BY</a:t>
            </a:r>
            <a:endParaRPr lang="en-US" sz="700" dirty="0"/>
          </a:p>
          <a:p>
            <a:r>
              <a:rPr lang="en-US" sz="900" dirty="0"/>
              <a:t>Image of the Bentsen-Rio Grande Valley State Park</a:t>
            </a:r>
          </a:p>
        </p:txBody>
      </p:sp>
      <p:sp>
        <p:nvSpPr>
          <p:cNvPr id="4" name="Footer Placeholder 3">
            <a:extLst>
              <a:ext uri="{FF2B5EF4-FFF2-40B4-BE49-F238E27FC236}">
                <a16:creationId xmlns:a16="http://schemas.microsoft.com/office/drawing/2014/main" id="{1A6F9934-5008-4EAE-8A56-B44D9E642C72}"/>
              </a:ext>
            </a:extLst>
          </p:cNvPr>
          <p:cNvSpPr>
            <a:spLocks noGrp="1"/>
          </p:cNvSpPr>
          <p:nvPr>
            <p:ph type="ftr" sz="quarter" idx="11"/>
          </p:nvPr>
        </p:nvSpPr>
        <p:spPr>
          <a:xfrm>
            <a:off x="4038600" y="6356352"/>
            <a:ext cx="4114800" cy="365125"/>
          </a:xfrm>
        </p:spPr>
        <p:txBody>
          <a:bodyPr>
            <a:normAutofit/>
          </a:bodyPr>
          <a:lstStyle/>
          <a:p>
            <a:r>
              <a:rPr lang="en-US" dirty="0"/>
              <a:t>Water Quality Division- Stormwater Team</a:t>
            </a:r>
          </a:p>
        </p:txBody>
      </p:sp>
    </p:spTree>
    <p:extLst>
      <p:ext uri="{BB962C8B-B14F-4D97-AF65-F5344CB8AC3E}">
        <p14:creationId xmlns:p14="http://schemas.microsoft.com/office/powerpoint/2010/main" val="59225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91AC-CFB8-4E63-A51C-0F8AB1563EBA}"/>
              </a:ext>
            </a:extLst>
          </p:cNvPr>
          <p:cNvSpPr>
            <a:spLocks noGrp="1"/>
          </p:cNvSpPr>
          <p:nvPr>
            <p:ph type="title"/>
          </p:nvPr>
        </p:nvSpPr>
        <p:spPr/>
        <p:txBody>
          <a:bodyPr/>
          <a:lstStyle/>
          <a:p>
            <a:r>
              <a:rPr lang="en-US" dirty="0"/>
              <a:t>Agenda</a:t>
            </a:r>
          </a:p>
        </p:txBody>
      </p:sp>
      <p:sp>
        <p:nvSpPr>
          <p:cNvPr id="8" name="TextBox 7">
            <a:extLst>
              <a:ext uri="{FF2B5EF4-FFF2-40B4-BE49-F238E27FC236}">
                <a16:creationId xmlns:a16="http://schemas.microsoft.com/office/drawing/2014/main" id="{5FDA55AE-E118-41B5-9A22-F1D645311F58}"/>
              </a:ext>
            </a:extLst>
          </p:cNvPr>
          <p:cNvSpPr txBox="1"/>
          <p:nvPr/>
        </p:nvSpPr>
        <p:spPr>
          <a:xfrm>
            <a:off x="888249" y="939484"/>
            <a:ext cx="10415501" cy="4796185"/>
          </a:xfrm>
          <a:prstGeom prst="rect">
            <a:avLst/>
          </a:prstGeom>
          <a:noFill/>
        </p:spPr>
        <p:txBody>
          <a:bodyPr wrap="square">
            <a:spAutoFit/>
          </a:bodyPr>
          <a:lstStyle/>
          <a:p>
            <a:pPr marL="0" marR="0">
              <a:spcBef>
                <a:spcPts val="0"/>
              </a:spcBef>
              <a:spcAft>
                <a:spcPts val="1000"/>
              </a:spcAft>
              <a:tabLst>
                <a:tab pos="457200" algn="l"/>
                <a:tab pos="457200" algn="l"/>
                <a:tab pos="5772150" algn="r"/>
              </a:tabLst>
            </a:pPr>
            <a:r>
              <a:rPr lang="en-US" b="1"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r>
              <a:rPr lang="en-US" sz="2000" b="1" dirty="0">
                <a:solidFill>
                  <a:srgbClr val="000000"/>
                </a:solidFill>
                <a:effectLst/>
                <a:ea typeface="Calibri" panose="020F0502020204030204" pitchFamily="34" charset="0"/>
                <a:cs typeface="Georgia" panose="02040502050405020303" pitchFamily="18" charset="0"/>
              </a:rPr>
              <a:t>Welcome and Introduction 		</a:t>
            </a:r>
            <a:r>
              <a:rPr lang="en-US" sz="1600" dirty="0">
                <a:solidFill>
                  <a:srgbClr val="000000"/>
                </a:solidFill>
                <a:effectLst/>
                <a:ea typeface="Calibri" panose="020F0502020204030204" pitchFamily="34" charset="0"/>
                <a:cs typeface="Georgia" panose="02040502050405020303" pitchFamily="18" charset="0"/>
              </a:rPr>
              <a:t>Rebecca L. Villalba</a:t>
            </a:r>
            <a:endParaRPr lang="en-US" dirty="0">
              <a:effectLst/>
              <a:ea typeface="Calibri" panose="020F0502020204030204" pitchFamily="34" charset="0"/>
              <a:cs typeface="Times New Roman" panose="02020603050405020304" pitchFamily="18" charset="0"/>
            </a:endParaRPr>
          </a:p>
          <a:p>
            <a:pPr marL="0" marR="0">
              <a:spcBef>
                <a:spcPts val="0"/>
              </a:spcBef>
              <a:spcAft>
                <a:spcPts val="1000"/>
              </a:spcAft>
              <a:tabLst>
                <a:tab pos="457200" algn="l"/>
              </a:tabLst>
            </a:pPr>
            <a:r>
              <a:rPr lang="en-US" sz="2000" b="1" dirty="0">
                <a:solidFill>
                  <a:srgbClr val="000000"/>
                </a:solidFill>
                <a:effectLst/>
                <a:ea typeface="Calibri" panose="020F0502020204030204" pitchFamily="34" charset="0"/>
                <a:cs typeface="Georgia" panose="02040502050405020303" pitchFamily="18" charset="0"/>
              </a:rPr>
              <a:t>	Meeting Overview</a:t>
            </a:r>
            <a:endParaRPr lang="en-US" dirty="0">
              <a:effectLst/>
              <a:ea typeface="Calibri" panose="020F0502020204030204" pitchFamily="34" charset="0"/>
              <a:cs typeface="Times New Roman" panose="02020603050405020304" pitchFamily="18" charset="0"/>
            </a:endParaRPr>
          </a:p>
          <a:p>
            <a:pPr marL="0" marR="0">
              <a:spcBef>
                <a:spcPts val="0"/>
              </a:spcBef>
              <a:spcAft>
                <a:spcPts val="1000"/>
              </a:spcAft>
              <a:tabLst>
                <a:tab pos="457200" algn="l"/>
                <a:tab pos="457200" algn="l"/>
                <a:tab pos="5772150" algn="r"/>
              </a:tabLst>
            </a:pPr>
            <a:r>
              <a:rPr lang="en-US" dirty="0">
                <a:solidFill>
                  <a:srgbClr val="000000"/>
                </a:solidFill>
                <a:effectLst/>
                <a:ea typeface="Calibri" panose="020F0502020204030204" pitchFamily="34" charset="0"/>
                <a:cs typeface="Georgia" panose="02040502050405020303" pitchFamily="18" charset="0"/>
              </a:rPr>
              <a:t>	</a:t>
            </a:r>
            <a:r>
              <a:rPr lang="en-US" sz="1600" dirty="0">
                <a:solidFill>
                  <a:srgbClr val="000000"/>
                </a:solidFill>
                <a:effectLst/>
                <a:ea typeface="Calibri" panose="020F0502020204030204" pitchFamily="34" charset="0"/>
                <a:cs typeface="Georgia" panose="02040502050405020303" pitchFamily="18" charset="0"/>
              </a:rPr>
              <a:t>Goals and Objectives		Rebecca </a:t>
            </a:r>
            <a:endParaRPr lang="en-US" dirty="0">
              <a:effectLst/>
              <a:ea typeface="Calibri" panose="020F0502020204030204" pitchFamily="34" charset="0"/>
              <a:cs typeface="Times New Roman" panose="02020603050405020304" pitchFamily="18" charset="0"/>
            </a:endParaRPr>
          </a:p>
          <a:p>
            <a:pPr marL="0" marR="0">
              <a:spcBef>
                <a:spcPts val="0"/>
              </a:spcBef>
              <a:spcAft>
                <a:spcPts val="1000"/>
              </a:spcAft>
              <a:tabLst>
                <a:tab pos="457200" algn="l"/>
                <a:tab pos="5772150" algn="r"/>
              </a:tabLst>
            </a:pPr>
            <a:r>
              <a:rPr lang="en-US" sz="1600" dirty="0">
                <a:solidFill>
                  <a:srgbClr val="000000"/>
                </a:solidFill>
                <a:effectLst/>
                <a:ea typeface="Calibri" panose="020F0502020204030204" pitchFamily="34" charset="0"/>
                <a:cs typeface="Georgia" panose="02040502050405020303" pitchFamily="18" charset="0"/>
              </a:rPr>
              <a:t>	Overview of the Renewal Timeline 		Rebecca </a:t>
            </a:r>
          </a:p>
          <a:p>
            <a:pPr marL="0" marR="0">
              <a:spcBef>
                <a:spcPts val="0"/>
              </a:spcBef>
              <a:spcAft>
                <a:spcPts val="1000"/>
              </a:spcAft>
              <a:tabLst>
                <a:tab pos="457200" algn="l"/>
                <a:tab pos="5772150" algn="r"/>
              </a:tabLst>
            </a:pPr>
            <a:r>
              <a:rPr lang="en-US" sz="1600" dirty="0">
                <a:solidFill>
                  <a:srgbClr val="000000"/>
                </a:solidFill>
                <a:effectLst/>
                <a:ea typeface="Calibri" panose="020F0502020204030204" pitchFamily="34" charset="0"/>
                <a:cs typeface="Georgia" panose="02040502050405020303" pitchFamily="18" charset="0"/>
              </a:rPr>
              <a:t>	Brief Overview of Existing </a:t>
            </a:r>
            <a:r>
              <a:rPr lang="en-US" sz="1600" dirty="0">
                <a:effectLst/>
                <a:ea typeface="Calibri" panose="020F0502020204030204" pitchFamily="34" charset="0"/>
              </a:rPr>
              <a:t>TXR040000		</a:t>
            </a:r>
            <a:r>
              <a:rPr lang="en-US" sz="1600" dirty="0">
                <a:solidFill>
                  <a:srgbClr val="000000"/>
                </a:solidFill>
                <a:effectLst/>
                <a:ea typeface="Calibri" panose="020F0502020204030204" pitchFamily="34" charset="0"/>
                <a:cs typeface="Georgia" panose="02040502050405020303" pitchFamily="18" charset="0"/>
              </a:rPr>
              <a:t>Macayla Coleman</a:t>
            </a:r>
            <a:endParaRPr lang="en-US" dirty="0">
              <a:effectLst/>
              <a:ea typeface="Calibri" panose="020F0502020204030204" pitchFamily="34" charset="0"/>
            </a:endParaRPr>
          </a:p>
          <a:p>
            <a:pPr marL="0" marR="0">
              <a:spcBef>
                <a:spcPts val="0"/>
              </a:spcBef>
              <a:spcAft>
                <a:spcPts val="1000"/>
              </a:spcAft>
              <a:tabLst>
                <a:tab pos="457200" algn="l"/>
                <a:tab pos="5772150" algn="r"/>
              </a:tabLst>
            </a:pPr>
            <a:r>
              <a:rPr lang="en-US" sz="1600" dirty="0">
                <a:solidFill>
                  <a:srgbClr val="000000"/>
                </a:solidFill>
                <a:effectLst/>
                <a:ea typeface="Calibri" panose="020F0502020204030204" pitchFamily="34" charset="0"/>
                <a:cs typeface="Georgia" panose="02040502050405020303" pitchFamily="18" charset="0"/>
              </a:rPr>
              <a:t>	Summary of Proposed Changes to </a:t>
            </a:r>
            <a:r>
              <a:rPr lang="en-US" sz="1600" dirty="0">
                <a:effectLst/>
                <a:ea typeface="Calibri" panose="020F0502020204030204" pitchFamily="34" charset="0"/>
              </a:rPr>
              <a:t>TXR040000		</a:t>
            </a:r>
            <a:r>
              <a:rPr lang="en-US" sz="1600" dirty="0">
                <a:solidFill>
                  <a:srgbClr val="000000"/>
                </a:solidFill>
                <a:effectLst/>
                <a:ea typeface="Calibri" panose="020F0502020204030204" pitchFamily="34" charset="0"/>
                <a:cs typeface="Georgia" panose="02040502050405020303" pitchFamily="18" charset="0"/>
              </a:rPr>
              <a:t>Macayla </a:t>
            </a:r>
            <a:r>
              <a:rPr lang="en-US" sz="1600" dirty="0">
                <a:solidFill>
                  <a:srgbClr val="000000"/>
                </a:solidFill>
                <a:ea typeface="Calibri" panose="020F0502020204030204" pitchFamily="34" charset="0"/>
                <a:cs typeface="Georgia" panose="02040502050405020303" pitchFamily="18" charset="0"/>
              </a:rPr>
              <a:t>&amp; Rebecca</a:t>
            </a:r>
            <a:endParaRPr lang="en-US" dirty="0">
              <a:effectLst/>
              <a:ea typeface="Calibri" panose="020F0502020204030204" pitchFamily="34" charset="0"/>
            </a:endParaRPr>
          </a:p>
          <a:p>
            <a:pPr marL="0" marR="0">
              <a:spcBef>
                <a:spcPts val="0"/>
              </a:spcBef>
              <a:spcAft>
                <a:spcPts val="1000"/>
              </a:spcAft>
              <a:tabLst>
                <a:tab pos="457200" algn="l"/>
              </a:tabLst>
            </a:pPr>
            <a:r>
              <a:rPr lang="en-US" sz="1600" dirty="0">
                <a:solidFill>
                  <a:srgbClr val="000000"/>
                </a:solidFill>
                <a:effectLst/>
                <a:ea typeface="Calibri" panose="020F0502020204030204" pitchFamily="34" charset="0"/>
                <a:cs typeface="Georgia" panose="02040502050405020303" pitchFamily="18" charset="0"/>
              </a:rPr>
              <a:t>		Moving to Comprehensive Permit</a:t>
            </a:r>
            <a:endParaRPr lang="en-US" dirty="0">
              <a:effectLst/>
              <a:ea typeface="Calibri" panose="020F0502020204030204" pitchFamily="34" charset="0"/>
            </a:endParaRPr>
          </a:p>
          <a:p>
            <a:pPr marL="0" marR="0">
              <a:spcBef>
                <a:spcPts val="0"/>
              </a:spcBef>
              <a:spcAft>
                <a:spcPts val="1000"/>
              </a:spcAft>
              <a:tabLst>
                <a:tab pos="457200" algn="l"/>
              </a:tabLst>
            </a:pPr>
            <a:r>
              <a:rPr lang="en-US" sz="1600" dirty="0">
                <a:solidFill>
                  <a:srgbClr val="000000"/>
                </a:solidFill>
                <a:effectLst/>
                <a:ea typeface="Calibri" panose="020F0502020204030204" pitchFamily="34" charset="0"/>
                <a:cs typeface="Georgia" panose="02040502050405020303" pitchFamily="18" charset="0"/>
              </a:rPr>
              <a:t>		Revisions for Electronic Applications and Reports</a:t>
            </a:r>
          </a:p>
          <a:p>
            <a:pPr marL="0" marR="0">
              <a:spcBef>
                <a:spcPts val="0"/>
              </a:spcBef>
              <a:spcAft>
                <a:spcPts val="1000"/>
              </a:spcAft>
              <a:tabLst>
                <a:tab pos="457200" algn="l"/>
              </a:tabLst>
            </a:pPr>
            <a:r>
              <a:rPr lang="en-US" sz="1600" dirty="0">
                <a:solidFill>
                  <a:srgbClr val="000000"/>
                </a:solidFill>
                <a:ea typeface="Calibri" panose="020F0502020204030204" pitchFamily="34" charset="0"/>
              </a:rPr>
              <a:t>		Other Modifications and Clarifications</a:t>
            </a:r>
            <a:endParaRPr lang="en-US" dirty="0">
              <a:effectLst/>
              <a:ea typeface="Calibri" panose="020F0502020204030204" pitchFamily="34" charset="0"/>
            </a:endParaRPr>
          </a:p>
          <a:p>
            <a:pPr marL="0" marR="0">
              <a:spcBef>
                <a:spcPts val="0"/>
              </a:spcBef>
              <a:spcAft>
                <a:spcPts val="1000"/>
              </a:spcAft>
              <a:tabLst>
                <a:tab pos="457200" algn="l"/>
              </a:tabLst>
            </a:pPr>
            <a:r>
              <a:rPr lang="en-US" sz="2000" b="1" dirty="0">
                <a:solidFill>
                  <a:srgbClr val="000000"/>
                </a:solidFill>
                <a:effectLst/>
                <a:ea typeface="Calibri" panose="020F0502020204030204" pitchFamily="34" charset="0"/>
                <a:cs typeface="Georgia" panose="02040502050405020303" pitchFamily="18" charset="0"/>
              </a:rPr>
              <a:t>	Stakeholder Discussion	</a:t>
            </a:r>
            <a:endParaRPr lang="en-US" dirty="0">
              <a:effectLst/>
              <a:ea typeface="Calibri" panose="020F0502020204030204" pitchFamily="34" charset="0"/>
              <a:cs typeface="Times New Roman" panose="02020603050405020304" pitchFamily="18" charset="0"/>
            </a:endParaRPr>
          </a:p>
          <a:p>
            <a:pPr marL="457200" marR="0" indent="-457200">
              <a:spcBef>
                <a:spcPts val="0"/>
              </a:spcBef>
              <a:spcAft>
                <a:spcPts val="1000"/>
              </a:spcAft>
              <a:tabLst>
                <a:tab pos="457200" algn="l"/>
              </a:tabLst>
            </a:pPr>
            <a:r>
              <a:rPr lang="en-US" sz="2000" b="1" dirty="0">
                <a:solidFill>
                  <a:srgbClr val="000000"/>
                </a:solidFill>
                <a:effectLst/>
                <a:ea typeface="Calibri" panose="020F0502020204030204" pitchFamily="34" charset="0"/>
                <a:cs typeface="Georgia" panose="02040502050405020303" pitchFamily="18" charset="0"/>
              </a:rPr>
              <a:t>	</a:t>
            </a:r>
            <a:r>
              <a:rPr lang="en-US" sz="1600" dirty="0">
                <a:solidFill>
                  <a:srgbClr val="000000"/>
                </a:solidFill>
                <a:effectLst/>
                <a:ea typeface="Calibri" panose="020F0502020204030204" pitchFamily="34" charset="0"/>
                <a:cs typeface="Georgia" panose="02040502050405020303" pitchFamily="18" charset="0"/>
              </a:rPr>
              <a:t>Stakeholders Provide Input on the Proposed Changes and Additional Comments on the Existing Permit</a:t>
            </a:r>
            <a:endParaRPr lang="en-US" dirty="0">
              <a:effectLst/>
              <a:ea typeface="Calibri" panose="020F0502020204030204" pitchFamily="34" charset="0"/>
              <a:cs typeface="Times New Roman" panose="02020603050405020304" pitchFamily="18" charset="0"/>
            </a:endParaRPr>
          </a:p>
          <a:p>
            <a:pPr marL="457200" marR="0" indent="-457200">
              <a:spcBef>
                <a:spcPts val="0"/>
              </a:spcBef>
              <a:spcAft>
                <a:spcPts val="1000"/>
              </a:spcAft>
              <a:tabLst>
                <a:tab pos="457200" algn="l"/>
                <a:tab pos="457200" algn="l"/>
                <a:tab pos="5772150" algn="r"/>
              </a:tabLst>
            </a:pPr>
            <a:r>
              <a:rPr lang="en-US" sz="1600" dirty="0">
                <a:solidFill>
                  <a:srgbClr val="000000"/>
                </a:solidFill>
                <a:effectLst/>
                <a:ea typeface="Calibri" panose="020F0502020204030204" pitchFamily="34" charset="0"/>
                <a:cs typeface="Georgia" panose="02040502050405020303" pitchFamily="18" charset="0"/>
              </a:rPr>
              <a:t>	</a:t>
            </a:r>
            <a:r>
              <a:rPr lang="en-US" sz="2000" b="1" dirty="0">
                <a:solidFill>
                  <a:srgbClr val="000000"/>
                </a:solidFill>
                <a:effectLst/>
                <a:ea typeface="Calibri" panose="020F0502020204030204" pitchFamily="34" charset="0"/>
                <a:cs typeface="Georgia" panose="02040502050405020303" pitchFamily="18" charset="0"/>
              </a:rPr>
              <a:t>Summary and Adjournment</a:t>
            </a:r>
            <a:r>
              <a:rPr lang="en-US" sz="1600" dirty="0">
                <a:solidFill>
                  <a:srgbClr val="000000"/>
                </a:solidFill>
                <a:effectLst/>
                <a:ea typeface="Calibri" panose="020F0502020204030204" pitchFamily="34" charset="0"/>
                <a:cs typeface="Georgia" panose="02040502050405020303" pitchFamily="18" charset="0"/>
              </a:rPr>
              <a:t>		Rebecca </a:t>
            </a:r>
            <a:r>
              <a:rPr lang="en-US" sz="16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F9637B8E-8161-492B-9D9F-3185835F841D}"/>
              </a:ext>
            </a:extLst>
          </p:cNvPr>
          <p:cNvSpPr>
            <a:spLocks noGrp="1"/>
          </p:cNvSpPr>
          <p:nvPr>
            <p:ph type="ftr" sz="quarter" idx="11"/>
          </p:nvPr>
        </p:nvSpPr>
        <p:spPr/>
        <p:txBody>
          <a:bodyPr/>
          <a:lstStyle/>
          <a:p>
            <a:r>
              <a:rPr lang="en-US" dirty="0"/>
              <a:t>Water Quality Division- Stormwater Team</a:t>
            </a:r>
          </a:p>
        </p:txBody>
      </p:sp>
      <p:sp>
        <p:nvSpPr>
          <p:cNvPr id="4" name="Slide Number Placeholder 3">
            <a:extLst>
              <a:ext uri="{FF2B5EF4-FFF2-40B4-BE49-F238E27FC236}">
                <a16:creationId xmlns:a16="http://schemas.microsoft.com/office/drawing/2014/main" id="{44F191A0-22E2-48C4-B4C0-1F31924A037C}"/>
              </a:ext>
            </a:extLst>
          </p:cNvPr>
          <p:cNvSpPr>
            <a:spLocks noGrp="1"/>
          </p:cNvSpPr>
          <p:nvPr>
            <p:ph type="sldNum" sz="quarter" idx="12"/>
          </p:nvPr>
        </p:nvSpPr>
        <p:spPr/>
        <p:txBody>
          <a:bodyPr/>
          <a:lstStyle/>
          <a:p>
            <a:fld id="{FE96E056-139D-44BA-96DA-C01F9CC74598}" type="slidenum">
              <a:rPr lang="en-US" smtClean="0"/>
              <a:pPr/>
              <a:t>2</a:t>
            </a:fld>
            <a:endParaRPr lang="en-US" dirty="0"/>
          </a:p>
        </p:txBody>
      </p:sp>
    </p:spTree>
    <p:extLst>
      <p:ext uri="{BB962C8B-B14F-4D97-AF65-F5344CB8AC3E}">
        <p14:creationId xmlns:p14="http://schemas.microsoft.com/office/powerpoint/2010/main" val="343737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6EFD-59BB-45AE-9B6A-15FD2685FFC0}"/>
              </a:ext>
            </a:extLst>
          </p:cNvPr>
          <p:cNvSpPr>
            <a:spLocks noGrp="1"/>
          </p:cNvSpPr>
          <p:nvPr>
            <p:ph type="title"/>
          </p:nvPr>
        </p:nvSpPr>
        <p:spPr/>
        <p:txBody>
          <a:bodyPr/>
          <a:lstStyle/>
          <a:p>
            <a:r>
              <a:rPr lang="en-US" dirty="0"/>
              <a:t>Presentation Outline</a:t>
            </a:r>
          </a:p>
        </p:txBody>
      </p:sp>
      <p:sp>
        <p:nvSpPr>
          <p:cNvPr id="3" name="Footer Placeholder 2">
            <a:extLst>
              <a:ext uri="{FF2B5EF4-FFF2-40B4-BE49-F238E27FC236}">
                <a16:creationId xmlns:a16="http://schemas.microsoft.com/office/drawing/2014/main" id="{AC5CE8C7-457A-431A-9D47-DCC304AB71C8}"/>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4D7C781C-5266-49A2-AD38-92363837EDDC}"/>
              </a:ext>
            </a:extLst>
          </p:cNvPr>
          <p:cNvSpPr>
            <a:spLocks noGrp="1"/>
          </p:cNvSpPr>
          <p:nvPr>
            <p:ph type="sldNum" sz="quarter" idx="12"/>
          </p:nvPr>
        </p:nvSpPr>
        <p:spPr/>
        <p:txBody>
          <a:bodyPr/>
          <a:lstStyle/>
          <a:p>
            <a:fld id="{FE96E056-139D-44BA-96DA-C01F9CC74598}" type="slidenum">
              <a:rPr lang="en-US" smtClean="0"/>
              <a:pPr/>
              <a:t>20</a:t>
            </a:fld>
            <a:endParaRPr lang="en-US" dirty="0"/>
          </a:p>
        </p:txBody>
      </p:sp>
      <p:graphicFrame>
        <p:nvGraphicFramePr>
          <p:cNvPr id="33" name="Content Placeholder 12">
            <a:extLst>
              <a:ext uri="{FF2B5EF4-FFF2-40B4-BE49-F238E27FC236}">
                <a16:creationId xmlns:a16="http://schemas.microsoft.com/office/drawing/2014/main" id="{FEE09BC5-20B9-4377-8719-6CD57655C00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94915530"/>
              </p:ext>
            </p:extLst>
          </p:nvPr>
        </p:nvGraphicFramePr>
        <p:xfrm>
          <a:off x="2210146" y="1289720"/>
          <a:ext cx="7478712"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93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5579-85B6-4AF3-88C3-6B4637ACCE99}"/>
              </a:ext>
            </a:extLst>
          </p:cNvPr>
          <p:cNvSpPr>
            <a:spLocks noGrp="1"/>
          </p:cNvSpPr>
          <p:nvPr>
            <p:ph type="title"/>
          </p:nvPr>
        </p:nvSpPr>
        <p:spPr/>
        <p:txBody>
          <a:bodyPr/>
          <a:lstStyle/>
          <a:p>
            <a:r>
              <a:rPr lang="en-US" dirty="0"/>
              <a:t>How Are Permit Renewal Changes Determined?</a:t>
            </a:r>
          </a:p>
        </p:txBody>
      </p:sp>
      <p:sp>
        <p:nvSpPr>
          <p:cNvPr id="3" name="Footer Placeholder 2">
            <a:extLst>
              <a:ext uri="{FF2B5EF4-FFF2-40B4-BE49-F238E27FC236}">
                <a16:creationId xmlns:a16="http://schemas.microsoft.com/office/drawing/2014/main" id="{44227073-88CD-45A1-BD4F-448895B6F329}"/>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7BFA8A2E-498A-4982-B0A7-E13BAB552AC5}"/>
              </a:ext>
            </a:extLst>
          </p:cNvPr>
          <p:cNvSpPr>
            <a:spLocks noGrp="1"/>
          </p:cNvSpPr>
          <p:nvPr>
            <p:ph type="sldNum" sz="quarter" idx="12"/>
          </p:nvPr>
        </p:nvSpPr>
        <p:spPr/>
        <p:txBody>
          <a:bodyPr/>
          <a:lstStyle/>
          <a:p>
            <a:fld id="{FE96E056-139D-44BA-96DA-C01F9CC74598}" type="slidenum">
              <a:rPr lang="en-US" smtClean="0"/>
              <a:pPr/>
              <a:t>21</a:t>
            </a:fld>
            <a:endParaRPr lang="en-US" dirty="0"/>
          </a:p>
        </p:txBody>
      </p:sp>
      <p:graphicFrame>
        <p:nvGraphicFramePr>
          <p:cNvPr id="5" name="Content Placeholder 3" descr="Figure displaying the input sources for draft permit changes">
            <a:extLst>
              <a:ext uri="{FF2B5EF4-FFF2-40B4-BE49-F238E27FC236}">
                <a16:creationId xmlns:a16="http://schemas.microsoft.com/office/drawing/2014/main" id="{29252514-E89F-45AB-9D77-05073FC0E7F2}"/>
              </a:ext>
            </a:extLst>
          </p:cNvPr>
          <p:cNvGraphicFramePr>
            <a:graphicFrameLocks/>
          </p:cNvGraphicFramePr>
          <p:nvPr>
            <p:extLst>
              <p:ext uri="{D42A27DB-BD31-4B8C-83A1-F6EECF244321}">
                <p14:modId xmlns:p14="http://schemas.microsoft.com/office/powerpoint/2010/main" val="480134525"/>
              </p:ext>
            </p:extLst>
          </p:nvPr>
        </p:nvGraphicFramePr>
        <p:xfrm>
          <a:off x="414943" y="1096072"/>
          <a:ext cx="11362113" cy="492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33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A78DA8-55A9-4CF0-BA24-468E895499EF}"/>
              </a:ext>
            </a:extLst>
          </p:cNvPr>
          <p:cNvSpPr>
            <a:spLocks noGrp="1"/>
          </p:cNvSpPr>
          <p:nvPr>
            <p:ph type="title"/>
          </p:nvPr>
        </p:nvSpPr>
        <p:spPr>
          <a:xfrm>
            <a:off x="95004" y="465388"/>
            <a:ext cx="11355388" cy="689464"/>
          </a:xfrm>
        </p:spPr>
        <p:txBody>
          <a:bodyPr/>
          <a:lstStyle/>
          <a:p>
            <a:pPr algn="ctr"/>
            <a: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t>Proposed Changes for 2024 MS4 General Permit Renewal</a:t>
            </a:r>
            <a:b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br>
            <a:r>
              <a:rPr kumimoji="0" lang="en-US" sz="3200" b="0" i="1" u="none" strike="noStrike" kern="1200" cap="none" spc="0" normalizeH="0" baseline="0" noProof="0" dirty="0">
                <a:ln>
                  <a:noFill/>
                </a:ln>
                <a:solidFill>
                  <a:srgbClr val="0875C8"/>
                </a:solidFill>
                <a:effectLst/>
                <a:uLnTx/>
                <a:uFillTx/>
                <a:latin typeface="Arial" panose="020B0604020202020204"/>
                <a:ea typeface="+mj-ea"/>
                <a:cs typeface="+mj-cs"/>
              </a:rPr>
              <a:t>Move from Two-Step to Comprehensive Permit Type</a:t>
            </a:r>
            <a:b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br>
            <a: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t>	</a:t>
            </a:r>
            <a:endParaRPr lang="en-US" dirty="0"/>
          </a:p>
        </p:txBody>
      </p:sp>
      <p:sp>
        <p:nvSpPr>
          <p:cNvPr id="6" name="TextBox 5">
            <a:extLst>
              <a:ext uri="{FF2B5EF4-FFF2-40B4-BE49-F238E27FC236}">
                <a16:creationId xmlns:a16="http://schemas.microsoft.com/office/drawing/2014/main" id="{A5D3918F-47A7-400B-9E8E-DD318EF23B14}"/>
              </a:ext>
            </a:extLst>
          </p:cNvPr>
          <p:cNvSpPr txBox="1"/>
          <p:nvPr/>
        </p:nvSpPr>
        <p:spPr>
          <a:xfrm>
            <a:off x="618917" y="1744449"/>
            <a:ext cx="7142981" cy="4351338"/>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200" kern="1200" dirty="0">
                <a:latin typeface="+mn-lt"/>
                <a:ea typeface="+mn-ea"/>
                <a:cs typeface="+mn-cs"/>
              </a:rPr>
              <a:t>Revise general permit to meet the Comprehensive standard under the federal 2017 MS4 General Permit Remand Rule</a:t>
            </a:r>
          </a:p>
          <a:p>
            <a:pPr marL="228600" indent="-228600">
              <a:lnSpc>
                <a:spcPct val="90000"/>
              </a:lnSpc>
              <a:spcBef>
                <a:spcPts val="1000"/>
              </a:spcBef>
              <a:buFont typeface="Arial" panose="020B0604020202020204" pitchFamily="34" charset="0"/>
              <a:buChar char="•"/>
            </a:pPr>
            <a:r>
              <a:rPr lang="en-US" sz="2200" kern="1200" dirty="0">
                <a:latin typeface="+mn-lt"/>
                <a:ea typeface="+mn-ea"/>
                <a:cs typeface="+mn-cs"/>
              </a:rPr>
              <a:t>Prescribe specific requirements/BMPs for each MS4 to implement in their SWMP</a:t>
            </a:r>
          </a:p>
          <a:p>
            <a:pPr marL="685800" lvl="1" indent="-228600">
              <a:lnSpc>
                <a:spcPct val="90000"/>
              </a:lnSpc>
              <a:spcBef>
                <a:spcPts val="1000"/>
              </a:spcBef>
              <a:buFont typeface="Arial" panose="020B0604020202020204" pitchFamily="34" charset="0"/>
              <a:buChar char="•"/>
            </a:pPr>
            <a:r>
              <a:rPr lang="en-US" sz="2200" kern="1200" dirty="0">
                <a:latin typeface="+mn-lt"/>
                <a:ea typeface="+mn-ea"/>
                <a:cs typeface="+mn-cs"/>
              </a:rPr>
              <a:t>Remain flexible for MS4s to address local concerns</a:t>
            </a:r>
          </a:p>
          <a:p>
            <a:pPr marL="228600" indent="-228600">
              <a:lnSpc>
                <a:spcPct val="90000"/>
              </a:lnSpc>
              <a:spcBef>
                <a:spcPts val="1000"/>
              </a:spcBef>
              <a:buFont typeface="Arial" panose="020B0604020202020204" pitchFamily="34" charset="0"/>
              <a:buChar char="•"/>
            </a:pPr>
            <a:r>
              <a:rPr lang="en-US" sz="2200" kern="1200" dirty="0">
                <a:latin typeface="+mn-lt"/>
                <a:ea typeface="+mn-ea"/>
                <a:cs typeface="+mn-cs"/>
              </a:rPr>
              <a:t>Remove public notice requirements for NOIs and NOCs</a:t>
            </a:r>
          </a:p>
          <a:p>
            <a:pPr marL="685800" lvl="1" indent="-228600">
              <a:lnSpc>
                <a:spcPct val="90000"/>
              </a:lnSpc>
              <a:spcBef>
                <a:spcPts val="1000"/>
              </a:spcBef>
              <a:buFont typeface="Arial" panose="020B0604020202020204" pitchFamily="34" charset="0"/>
              <a:buChar char="•"/>
            </a:pPr>
            <a:r>
              <a:rPr lang="en-US" sz="2200" kern="1200" dirty="0">
                <a:latin typeface="+mn-lt"/>
                <a:ea typeface="+mn-ea"/>
                <a:cs typeface="+mn-cs"/>
              </a:rPr>
              <a:t>Reduce costs of up to $5,000 for MS4s</a:t>
            </a:r>
          </a:p>
          <a:p>
            <a:pPr marL="228600" indent="-228600">
              <a:lnSpc>
                <a:spcPct val="90000"/>
              </a:lnSpc>
              <a:spcBef>
                <a:spcPts val="1000"/>
              </a:spcBef>
              <a:buFont typeface="Arial" panose="020B0604020202020204" pitchFamily="34" charset="0"/>
              <a:buChar char="•"/>
            </a:pPr>
            <a:endParaRPr lang="en-US" sz="2200" kern="1200" dirty="0">
              <a:latin typeface="+mn-lt"/>
              <a:ea typeface="+mn-ea"/>
              <a:cs typeface="+mn-cs"/>
            </a:endParaRPr>
          </a:p>
        </p:txBody>
      </p:sp>
      <p:pic>
        <p:nvPicPr>
          <p:cNvPr id="12" name="Picture 11" descr="Piggy bank and a stack of coins">
            <a:extLst>
              <a:ext uri="{FF2B5EF4-FFF2-40B4-BE49-F238E27FC236}">
                <a16:creationId xmlns:a16="http://schemas.microsoft.com/office/drawing/2014/main" id="{75F49F58-FE0E-498D-82BF-E6F1B17B93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13363" y="1745536"/>
            <a:ext cx="3023965" cy="2010065"/>
          </a:xfrm>
          <a:prstGeom prst="rect">
            <a:avLst/>
          </a:prstGeom>
        </p:spPr>
      </p:pic>
      <p:pic>
        <p:nvPicPr>
          <p:cNvPr id="10" name="Picture 9" descr="A pile of paper newspapers">
            <a:extLst>
              <a:ext uri="{FF2B5EF4-FFF2-40B4-BE49-F238E27FC236}">
                <a16:creationId xmlns:a16="http://schemas.microsoft.com/office/drawing/2014/main" id="{D73AD21F-083B-4C38-8A7F-C3B54D26697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364" r="3701" b="2"/>
          <a:stretch/>
        </p:blipFill>
        <p:spPr>
          <a:xfrm>
            <a:off x="8187784" y="3538328"/>
            <a:ext cx="1915722" cy="1608760"/>
          </a:xfrm>
          <a:prstGeom prst="rect">
            <a:avLst/>
          </a:prstGeom>
          <a:noFill/>
        </p:spPr>
      </p:pic>
      <p:sp>
        <p:nvSpPr>
          <p:cNvPr id="13" name="TextBox 12">
            <a:extLst>
              <a:ext uri="{FF2B5EF4-FFF2-40B4-BE49-F238E27FC236}">
                <a16:creationId xmlns:a16="http://schemas.microsoft.com/office/drawing/2014/main" id="{E7DB52F0-40E2-4D2B-9D40-02E65045CDF2}"/>
              </a:ext>
            </a:extLst>
          </p:cNvPr>
          <p:cNvSpPr txBox="1"/>
          <p:nvPr/>
        </p:nvSpPr>
        <p:spPr>
          <a:xfrm>
            <a:off x="8934825" y="5188985"/>
            <a:ext cx="3486582" cy="215444"/>
          </a:xfrm>
          <a:prstGeom prst="rect">
            <a:avLst/>
          </a:prstGeom>
          <a:noFill/>
        </p:spPr>
        <p:txBody>
          <a:bodyPr wrap="square" rtlCol="0">
            <a:spAutoFit/>
          </a:bodyPr>
          <a:lstStyle/>
          <a:p>
            <a:r>
              <a:rPr lang="en-US" sz="800" dirty="0">
                <a:hlinkClick r:id="rId3" tooltip="https://www.flickr.com/photos/pictures-of-money/16678606754/"/>
              </a:rPr>
              <a:t>This Photo</a:t>
            </a:r>
            <a:r>
              <a:rPr lang="en-US" sz="800" dirty="0"/>
              <a:t> by Unknown Author is licensed under </a:t>
            </a:r>
            <a:r>
              <a:rPr lang="en-US" sz="800" dirty="0">
                <a:hlinkClick r:id="rId6" tooltip="https://creativecommons.org/licenses/by/3.0/"/>
              </a:rPr>
              <a:t>CC BY</a:t>
            </a:r>
            <a:endParaRPr lang="en-US" sz="800" dirty="0"/>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spTree>
    <p:extLst>
      <p:ext uri="{BB962C8B-B14F-4D97-AF65-F5344CB8AC3E}">
        <p14:creationId xmlns:p14="http://schemas.microsoft.com/office/powerpoint/2010/main" val="217446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A78DA8-55A9-4CF0-BA24-468E895499EF}"/>
              </a:ext>
            </a:extLst>
          </p:cNvPr>
          <p:cNvSpPr>
            <a:spLocks noGrp="1"/>
          </p:cNvSpPr>
          <p:nvPr>
            <p:ph type="title"/>
          </p:nvPr>
        </p:nvSpPr>
        <p:spPr>
          <a:xfrm>
            <a:off x="95004" y="465388"/>
            <a:ext cx="11355388" cy="689464"/>
          </a:xfrm>
        </p:spPr>
        <p:txBody>
          <a:bodyPr/>
          <a:lstStyle/>
          <a:p>
            <a:pPr algn="ctr"/>
            <a: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t>Proposed Changes for 2024 MS4 General Permit Renewal</a:t>
            </a:r>
            <a:b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br>
            <a:r>
              <a:rPr kumimoji="0" lang="en-US" sz="3200" b="0" i="1" u="none" strike="noStrike" kern="1200" cap="none" spc="0" normalizeH="0" baseline="0" noProof="0" dirty="0">
                <a:ln>
                  <a:noFill/>
                </a:ln>
                <a:solidFill>
                  <a:srgbClr val="0875C8"/>
                </a:solidFill>
                <a:effectLst/>
                <a:uLnTx/>
                <a:uFillTx/>
                <a:latin typeface="Arial" panose="020B0604020202020204"/>
                <a:ea typeface="+mj-ea"/>
                <a:cs typeface="+mj-cs"/>
              </a:rPr>
              <a:t>Move from Two-Step to Comprehensive Permit Type</a:t>
            </a:r>
            <a:b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br>
            <a:r>
              <a:rPr kumimoji="0" lang="en-US" sz="3200" b="1" i="0" u="none" strike="noStrike" kern="1200" cap="none" spc="0" normalizeH="0" baseline="0" noProof="0" dirty="0">
                <a:ln>
                  <a:noFill/>
                </a:ln>
                <a:solidFill>
                  <a:srgbClr val="0875C8"/>
                </a:solidFill>
                <a:effectLst/>
                <a:uLnTx/>
                <a:uFillTx/>
                <a:latin typeface="Arial" panose="020B0604020202020204"/>
                <a:ea typeface="+mj-ea"/>
                <a:cs typeface="+mj-cs"/>
              </a:rPr>
              <a:t>	</a:t>
            </a:r>
            <a:endParaRPr lang="en-US" dirty="0"/>
          </a:p>
        </p:txBody>
      </p:sp>
      <p:sp>
        <p:nvSpPr>
          <p:cNvPr id="6" name="TextBox 5">
            <a:extLst>
              <a:ext uri="{FF2B5EF4-FFF2-40B4-BE49-F238E27FC236}">
                <a16:creationId xmlns:a16="http://schemas.microsoft.com/office/drawing/2014/main" id="{A5D3918F-47A7-400B-9E8E-DD318EF23B14}"/>
              </a:ext>
            </a:extLst>
          </p:cNvPr>
          <p:cNvSpPr txBox="1"/>
          <p:nvPr/>
        </p:nvSpPr>
        <p:spPr>
          <a:xfrm>
            <a:off x="618917" y="1744449"/>
            <a:ext cx="10410154" cy="4351338"/>
          </a:xfrm>
          <a:prstGeom prst="rect">
            <a:avLst/>
          </a:prstGeom>
        </p:spPr>
        <p:txBody>
          <a:bodyPr rtlCol="0">
            <a:normAutofit lnSpcReduction="10000"/>
          </a:bodyPr>
          <a:lstStyle/>
          <a:p>
            <a:pPr marL="228600" indent="-228600">
              <a:lnSpc>
                <a:spcPct val="90000"/>
              </a:lnSpc>
              <a:spcBef>
                <a:spcPts val="1000"/>
              </a:spcBef>
              <a:buFont typeface="Arial" panose="020B0604020202020204" pitchFamily="34" charset="0"/>
              <a:buChar char="•"/>
            </a:pPr>
            <a:r>
              <a:rPr lang="en-US" sz="2200" dirty="0"/>
              <a:t>Base general permit includes all the clear, specific, and measurable requirements for MS4s</a:t>
            </a:r>
          </a:p>
          <a:p>
            <a:pPr marL="685800" lvl="1" indent="-228600">
              <a:lnSpc>
                <a:spcPct val="90000"/>
              </a:lnSpc>
              <a:spcBef>
                <a:spcPts val="1000"/>
              </a:spcBef>
              <a:buFont typeface="Arial" panose="020B0604020202020204" pitchFamily="34" charset="0"/>
              <a:buChar char="•"/>
            </a:pPr>
            <a:r>
              <a:rPr lang="en-US" sz="2200" dirty="0"/>
              <a:t>List of target audiences and pollutants</a:t>
            </a:r>
          </a:p>
          <a:p>
            <a:pPr marL="685800" lvl="1" indent="-228600">
              <a:lnSpc>
                <a:spcPct val="90000"/>
              </a:lnSpc>
              <a:spcBef>
                <a:spcPts val="1000"/>
              </a:spcBef>
              <a:buFont typeface="Arial" panose="020B0604020202020204" pitchFamily="34" charset="0"/>
              <a:buChar char="•"/>
            </a:pPr>
            <a:r>
              <a:rPr lang="en-US" sz="2200" dirty="0"/>
              <a:t>Table of Activities/BMPs and associated Measurable Goals for each MCM</a:t>
            </a:r>
          </a:p>
          <a:p>
            <a:pPr marL="1143000" lvl="2" indent="-228600">
              <a:lnSpc>
                <a:spcPct val="90000"/>
              </a:lnSpc>
              <a:spcBef>
                <a:spcPts val="1000"/>
              </a:spcBef>
              <a:buFont typeface="Arial" panose="020B0604020202020204" pitchFamily="34" charset="0"/>
              <a:buChar char="•"/>
            </a:pPr>
            <a:r>
              <a:rPr lang="en-US" sz="2200" dirty="0"/>
              <a:t>Specify frequency and minimum to pick from</a:t>
            </a:r>
          </a:p>
          <a:p>
            <a:pPr marL="228600" indent="-228600">
              <a:lnSpc>
                <a:spcPct val="90000"/>
              </a:lnSpc>
              <a:spcBef>
                <a:spcPts val="1000"/>
              </a:spcBef>
              <a:buFont typeface="Arial" panose="020B0604020202020204" pitchFamily="34" charset="0"/>
              <a:buChar char="•"/>
            </a:pPr>
            <a:r>
              <a:rPr lang="en-US" sz="2200" dirty="0"/>
              <a:t>Based on MS4s in Texas and other EPA approved state permits</a:t>
            </a:r>
          </a:p>
          <a:p>
            <a:pPr marL="228600" indent="-228600">
              <a:lnSpc>
                <a:spcPct val="90000"/>
              </a:lnSpc>
              <a:spcBef>
                <a:spcPts val="1000"/>
              </a:spcBef>
              <a:buFont typeface="Arial" panose="020B0604020202020204" pitchFamily="34" charset="0"/>
              <a:buChar char="•"/>
            </a:pPr>
            <a:r>
              <a:rPr lang="en-US" sz="2200" dirty="0"/>
              <a:t>Maintain flexibility for MS4s</a:t>
            </a:r>
          </a:p>
          <a:p>
            <a:pPr marL="685800" lvl="1" indent="-228600">
              <a:lnSpc>
                <a:spcPct val="90000"/>
              </a:lnSpc>
              <a:spcBef>
                <a:spcPts val="1000"/>
              </a:spcBef>
              <a:buFont typeface="Arial" panose="020B0604020202020204" pitchFamily="34" charset="0"/>
              <a:buChar char="•"/>
            </a:pPr>
            <a:r>
              <a:rPr lang="en-US" sz="2200" dirty="0"/>
              <a:t>“Menu” of BMPs for select MCMs</a:t>
            </a:r>
          </a:p>
          <a:p>
            <a:pPr marL="685800" lvl="1" indent="-228600">
              <a:lnSpc>
                <a:spcPct val="90000"/>
              </a:lnSpc>
              <a:spcBef>
                <a:spcPts val="1000"/>
              </a:spcBef>
              <a:buFont typeface="Arial" panose="020B0604020202020204" pitchFamily="34" charset="0"/>
              <a:buChar char="•"/>
            </a:pPr>
            <a:r>
              <a:rPr lang="en-US" sz="2200" dirty="0"/>
              <a:t>Ability to address local concerns and resources</a:t>
            </a:r>
          </a:p>
          <a:p>
            <a:pPr marL="228600" indent="-228600">
              <a:lnSpc>
                <a:spcPct val="90000"/>
              </a:lnSpc>
              <a:spcBef>
                <a:spcPts val="1000"/>
              </a:spcBef>
              <a:buFont typeface="Arial" panose="020B0604020202020204" pitchFamily="34" charset="0"/>
              <a:buChar char="•"/>
            </a:pPr>
            <a:r>
              <a:rPr lang="en-US" sz="2200" dirty="0"/>
              <a:t>Requirements and level of effort increase with MS4 Level</a:t>
            </a:r>
          </a:p>
          <a:p>
            <a:pPr marL="228600" indent="-228600">
              <a:lnSpc>
                <a:spcPct val="90000"/>
              </a:lnSpc>
              <a:spcBef>
                <a:spcPts val="1000"/>
              </a:spcBef>
              <a:buFont typeface="Arial" panose="020B0604020202020204" pitchFamily="34" charset="0"/>
              <a:buChar char="•"/>
            </a:pPr>
            <a:r>
              <a:rPr lang="en-US" sz="2200" dirty="0"/>
              <a:t>Refer to pages 3-16 of handout of preliminary proposed changes</a:t>
            </a:r>
          </a:p>
          <a:p>
            <a:pPr marL="228600" indent="-228600">
              <a:lnSpc>
                <a:spcPct val="90000"/>
              </a:lnSpc>
              <a:spcBef>
                <a:spcPts val="1000"/>
              </a:spcBef>
              <a:buFont typeface="Arial" panose="020B0604020202020204" pitchFamily="34" charset="0"/>
              <a:buChar char="•"/>
            </a:pPr>
            <a:endParaRPr lang="en-US" sz="2200" kern="1200" dirty="0">
              <a:latin typeface="+mn-lt"/>
              <a:ea typeface="+mn-ea"/>
              <a:cs typeface="+mn-cs"/>
            </a:endParaRPr>
          </a:p>
          <a:p>
            <a:pPr marL="228600" indent="-228600">
              <a:lnSpc>
                <a:spcPct val="90000"/>
              </a:lnSpc>
              <a:spcBef>
                <a:spcPts val="1000"/>
              </a:spcBef>
              <a:buFont typeface="Arial" panose="020B0604020202020204" pitchFamily="34" charset="0"/>
              <a:buChar char="•"/>
            </a:pPr>
            <a:endParaRPr lang="en-US" sz="2200" kern="1200" dirty="0">
              <a:latin typeface="+mn-lt"/>
              <a:ea typeface="+mn-ea"/>
              <a:cs typeface="+mn-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spTree>
    <p:extLst>
      <p:ext uri="{BB962C8B-B14F-4D97-AF65-F5344CB8AC3E}">
        <p14:creationId xmlns:p14="http://schemas.microsoft.com/office/powerpoint/2010/main" val="184926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lstStyle/>
          <a:p>
            <a:pPr algn="ctr"/>
            <a:r>
              <a:rPr lang="en-US" dirty="0"/>
              <a:t>Proposed Changes for 2024 MS4 General Permit Renewal</a:t>
            </a:r>
            <a:br>
              <a:rPr lang="en-US" dirty="0"/>
            </a:br>
            <a:r>
              <a:rPr lang="en-US" sz="3200" b="0" i="1" dirty="0"/>
              <a:t>Move from Two-Step to Comprehensive Permit Type</a:t>
            </a:r>
            <a:endParaRPr lang="en-US" b="0" i="1" dirty="0"/>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p:txBody>
          <a:bodyPr/>
          <a:lstStyle/>
          <a:p>
            <a:r>
              <a:rPr lang="en-US" dirty="0"/>
              <a:t>Water Quality Division- Stormwater Team</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02AFB63-A272-4C15-ACB3-C25F2D5DD3C9}"/>
              </a:ext>
            </a:extLst>
          </p:cNvPr>
          <p:cNvSpPr>
            <a:spLocks noGrp="1"/>
          </p:cNvSpPr>
          <p:nvPr>
            <p:ph type="sldNum" sz="quarter" idx="12"/>
          </p:nvPr>
        </p:nvSpPr>
        <p:spPr/>
        <p:txBody>
          <a:bodyPr/>
          <a:lstStyle/>
          <a:p>
            <a:fld id="{FE96E056-139D-44BA-96DA-C01F9CC74598}" type="slidenum">
              <a:rPr lang="en-US" smtClean="0"/>
              <a:pPr/>
              <a:t>24</a:t>
            </a:fld>
            <a:endParaRPr lang="en-US" dirty="0"/>
          </a:p>
        </p:txBody>
      </p:sp>
      <p:sp>
        <p:nvSpPr>
          <p:cNvPr id="6" name="TextBox 5">
            <a:extLst>
              <a:ext uri="{FF2B5EF4-FFF2-40B4-BE49-F238E27FC236}">
                <a16:creationId xmlns:a16="http://schemas.microsoft.com/office/drawing/2014/main" id="{A5D3918F-47A7-400B-9E8E-DD318EF23B14}"/>
              </a:ext>
            </a:extLst>
          </p:cNvPr>
          <p:cNvSpPr txBox="1"/>
          <p:nvPr/>
        </p:nvSpPr>
        <p:spPr>
          <a:xfrm>
            <a:off x="185833" y="1462705"/>
            <a:ext cx="11527338" cy="4893647"/>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Remove requirement to submit a SWMP with the NOI</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Remove TCEQ and EPA NOI/SWMP technical review requirements</a:t>
            </a:r>
          </a:p>
          <a:p>
            <a:pPr marL="1200150" lvl="2" indent="-285750">
              <a:buFont typeface="Arial" panose="020B0604020202020204" pitchFamily="34" charset="0"/>
              <a:buChar char="•"/>
            </a:pPr>
            <a:r>
              <a:rPr lang="en-US" sz="2400" dirty="0"/>
              <a:t>Conducting technical reviews are resource intensive</a:t>
            </a:r>
          </a:p>
          <a:p>
            <a:pPr lvl="2"/>
            <a:endParaRPr lang="en-US" sz="2400" dirty="0"/>
          </a:p>
          <a:p>
            <a:pPr marL="742950" lvl="1" indent="-285750">
              <a:buFont typeface="Arial" panose="020B0604020202020204" pitchFamily="34" charset="0"/>
              <a:buChar char="•"/>
            </a:pPr>
            <a:r>
              <a:rPr lang="en-US" sz="2400" dirty="0"/>
              <a:t>Only require administrative review of NOIs which can be done much more quickly</a:t>
            </a:r>
          </a:p>
          <a:p>
            <a:pPr marL="1200150" lvl="2" indent="-285750">
              <a:buFont typeface="Arial" panose="020B0604020202020204" pitchFamily="34" charset="0"/>
              <a:buChar char="•"/>
            </a:pPr>
            <a:r>
              <a:rPr lang="en-US" sz="2400" dirty="0"/>
              <a:t>MS4s will identify in the NOI which BMPs listed in the permit they plan to implement </a:t>
            </a:r>
          </a:p>
          <a:p>
            <a:pPr lvl="2"/>
            <a:endParaRPr lang="en-US" sz="2400" dirty="0"/>
          </a:p>
          <a:p>
            <a:pPr marL="742950" lvl="1" indent="-285750">
              <a:buFont typeface="Arial" panose="020B0604020202020204" pitchFamily="34" charset="0"/>
              <a:buChar char="•"/>
            </a:pPr>
            <a:r>
              <a:rPr lang="en-US" sz="2400" dirty="0"/>
              <a:t>Create streamlined Annual Reporting based on NOI submittal</a:t>
            </a:r>
          </a:p>
          <a:p>
            <a:pPr marL="1200150" lvl="2" indent="-285750">
              <a:buFont typeface="Arial" panose="020B0604020202020204" pitchFamily="34" charset="0"/>
              <a:buChar char="•"/>
            </a:pPr>
            <a:r>
              <a:rPr lang="en-US" sz="2400" dirty="0"/>
              <a:t>Annual report will pull BMP information from the NOI for the MS4s to report</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4194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AAD7-18E5-4DE4-A957-4D4906696F95}"/>
              </a:ext>
            </a:extLst>
          </p:cNvPr>
          <p:cNvSpPr>
            <a:spLocks noGrp="1"/>
          </p:cNvSpPr>
          <p:nvPr>
            <p:ph type="title"/>
          </p:nvPr>
        </p:nvSpPr>
        <p:spPr/>
        <p:txBody>
          <a:bodyPr/>
          <a:lstStyle/>
          <a:p>
            <a:r>
              <a:rPr lang="en-US" dirty="0"/>
              <a:t>Phase II MS4 General Permit Application Review Process</a:t>
            </a:r>
          </a:p>
        </p:txBody>
      </p:sp>
      <p:graphicFrame>
        <p:nvGraphicFramePr>
          <p:cNvPr id="5" name="Diagram 4" descr="Flow chart of MS4 Review Step">
            <a:extLst>
              <a:ext uri="{FF2B5EF4-FFF2-40B4-BE49-F238E27FC236}">
                <a16:creationId xmlns:a16="http://schemas.microsoft.com/office/drawing/2014/main" id="{323B4794-3B52-4EE1-A85C-56F6387BD8C4}"/>
              </a:ext>
            </a:extLst>
          </p:cNvPr>
          <p:cNvGraphicFramePr/>
          <p:nvPr>
            <p:extLst>
              <p:ext uri="{D42A27DB-BD31-4B8C-83A1-F6EECF244321}">
                <p14:modId xmlns:p14="http://schemas.microsoft.com/office/powerpoint/2010/main" val="1939884082"/>
              </p:ext>
            </p:extLst>
          </p:nvPr>
        </p:nvGraphicFramePr>
        <p:xfrm>
          <a:off x="2425895" y="112024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plication Sign 5" descr="Red X">
            <a:extLst>
              <a:ext uri="{FF2B5EF4-FFF2-40B4-BE49-F238E27FC236}">
                <a16:creationId xmlns:a16="http://schemas.microsoft.com/office/drawing/2014/main" id="{7C2B3066-AB56-4407-B8F5-7F774BC8E870}"/>
              </a:ext>
            </a:extLst>
          </p:cNvPr>
          <p:cNvSpPr/>
          <p:nvPr/>
        </p:nvSpPr>
        <p:spPr>
          <a:xfrm>
            <a:off x="5272181" y="747048"/>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descr="Red X">
            <a:extLst>
              <a:ext uri="{FF2B5EF4-FFF2-40B4-BE49-F238E27FC236}">
                <a16:creationId xmlns:a16="http://schemas.microsoft.com/office/drawing/2014/main" id="{188C7FD7-F00D-4458-A9F8-FE85B58E7E85}"/>
              </a:ext>
            </a:extLst>
          </p:cNvPr>
          <p:cNvSpPr/>
          <p:nvPr/>
        </p:nvSpPr>
        <p:spPr>
          <a:xfrm>
            <a:off x="8118465" y="747048"/>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descr="Red X">
            <a:extLst>
              <a:ext uri="{FF2B5EF4-FFF2-40B4-BE49-F238E27FC236}">
                <a16:creationId xmlns:a16="http://schemas.microsoft.com/office/drawing/2014/main" id="{2B541173-471B-45F2-A278-155EA3892421}"/>
              </a:ext>
            </a:extLst>
          </p:cNvPr>
          <p:cNvSpPr/>
          <p:nvPr/>
        </p:nvSpPr>
        <p:spPr>
          <a:xfrm>
            <a:off x="2296785" y="2760815"/>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8" descr="Red X">
            <a:extLst>
              <a:ext uri="{FF2B5EF4-FFF2-40B4-BE49-F238E27FC236}">
                <a16:creationId xmlns:a16="http://schemas.microsoft.com/office/drawing/2014/main" id="{4D378E51-0CAE-49CA-910C-FF954E5222AE}"/>
              </a:ext>
            </a:extLst>
          </p:cNvPr>
          <p:cNvSpPr/>
          <p:nvPr/>
        </p:nvSpPr>
        <p:spPr>
          <a:xfrm>
            <a:off x="5207625" y="2763144"/>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descr="Red X">
            <a:extLst>
              <a:ext uri="{FF2B5EF4-FFF2-40B4-BE49-F238E27FC236}">
                <a16:creationId xmlns:a16="http://schemas.microsoft.com/office/drawing/2014/main" id="{AEC72308-B24E-4FFD-B265-45B1BD63B28A}"/>
              </a:ext>
            </a:extLst>
          </p:cNvPr>
          <p:cNvSpPr/>
          <p:nvPr/>
        </p:nvSpPr>
        <p:spPr>
          <a:xfrm>
            <a:off x="8183022" y="2709026"/>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descr="Red X">
            <a:extLst>
              <a:ext uri="{FF2B5EF4-FFF2-40B4-BE49-F238E27FC236}">
                <a16:creationId xmlns:a16="http://schemas.microsoft.com/office/drawing/2014/main" id="{2080B377-65B4-4CD8-A522-F79026FE2A5A}"/>
              </a:ext>
            </a:extLst>
          </p:cNvPr>
          <p:cNvSpPr/>
          <p:nvPr/>
        </p:nvSpPr>
        <p:spPr>
          <a:xfrm>
            <a:off x="2425897" y="4740363"/>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descr="Red X">
            <a:extLst>
              <a:ext uri="{FF2B5EF4-FFF2-40B4-BE49-F238E27FC236}">
                <a16:creationId xmlns:a16="http://schemas.microsoft.com/office/drawing/2014/main" id="{80FE58D3-F879-4D0B-BD13-CAC9B447098D}"/>
              </a:ext>
            </a:extLst>
          </p:cNvPr>
          <p:cNvSpPr/>
          <p:nvPr/>
        </p:nvSpPr>
        <p:spPr>
          <a:xfrm>
            <a:off x="5272180" y="4740363"/>
            <a:ext cx="2435431" cy="2096038"/>
          </a:xfrm>
          <a:prstGeom prst="mathMultiply">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F96F926-4858-42D3-B92C-98BE02B1E742}"/>
              </a:ext>
            </a:extLst>
          </p:cNvPr>
          <p:cNvSpPr>
            <a:spLocks noGrp="1"/>
          </p:cNvSpPr>
          <p:nvPr>
            <p:ph type="sldNum" sz="quarter" idx="12"/>
          </p:nvPr>
        </p:nvSpPr>
        <p:spPr/>
        <p:txBody>
          <a:bodyPr/>
          <a:lstStyle/>
          <a:p>
            <a:fld id="{FE96E056-139D-44BA-96DA-C01F9CC74598}" type="slidenum">
              <a:rPr lang="en-US" smtClean="0"/>
              <a:pPr/>
              <a:t>25</a:t>
            </a:fld>
            <a:endParaRPr lang="en-US" dirty="0"/>
          </a:p>
        </p:txBody>
      </p:sp>
    </p:spTree>
    <p:extLst>
      <p:ext uri="{BB962C8B-B14F-4D97-AF65-F5344CB8AC3E}">
        <p14:creationId xmlns:p14="http://schemas.microsoft.com/office/powerpoint/2010/main" val="142111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lstStyle/>
          <a:p>
            <a:pPr algn="ctr"/>
            <a:r>
              <a:rPr lang="en-US" dirty="0"/>
              <a:t>Proposed Changes for 2024 MS4 General Permit Renewal</a:t>
            </a:r>
            <a:br>
              <a:rPr lang="en-US" dirty="0"/>
            </a:br>
            <a:r>
              <a:rPr lang="en-US" sz="2800" b="0" i="1" dirty="0"/>
              <a:t>Revisions for Electronic Applications and Reports</a:t>
            </a:r>
            <a:endParaRPr lang="en-US" b="0" i="1" dirty="0"/>
          </a:p>
        </p:txBody>
      </p:sp>
      <p:sp>
        <p:nvSpPr>
          <p:cNvPr id="6" name="TextBox 5">
            <a:extLst>
              <a:ext uri="{FF2B5EF4-FFF2-40B4-BE49-F238E27FC236}">
                <a16:creationId xmlns:a16="http://schemas.microsoft.com/office/drawing/2014/main" id="{A5D3918F-47A7-400B-9E8E-DD318EF23B14}"/>
              </a:ext>
            </a:extLst>
          </p:cNvPr>
          <p:cNvSpPr txBox="1"/>
          <p:nvPr/>
        </p:nvSpPr>
        <p:spPr>
          <a:xfrm>
            <a:off x="268446" y="1389966"/>
            <a:ext cx="11191242"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Electronic applications and reporting required for this general permit by December 2025 by the federal Electronic Reporting Rule (40 CFR Part 127)</a:t>
            </a:r>
          </a:p>
          <a:p>
            <a:endParaRPr lang="en-US" sz="2400" dirty="0"/>
          </a:p>
          <a:p>
            <a:pPr marL="742950" lvl="1" indent="-285750">
              <a:buFont typeface="Arial" panose="020B0604020202020204" pitchFamily="34" charset="0"/>
              <a:buChar char="•"/>
            </a:pPr>
            <a:r>
              <a:rPr lang="en-US" sz="2400" dirty="0"/>
              <a:t>TCEQ will use EPA’s electronic application and reporting system for the 2024 general permit renewal</a:t>
            </a:r>
          </a:p>
          <a:p>
            <a:pPr marL="1200150" lvl="2" indent="-285750">
              <a:buFont typeface="Arial" panose="020B0604020202020204" pitchFamily="34" charset="0"/>
              <a:buChar char="•"/>
            </a:pPr>
            <a:r>
              <a:rPr lang="en-US" sz="2400" dirty="0"/>
              <a:t>No </a:t>
            </a:r>
            <a:r>
              <a:rPr lang="en-US" sz="2400" i="1" dirty="0"/>
              <a:t>paper</a:t>
            </a:r>
            <a:r>
              <a:rPr lang="en-US" sz="2400" dirty="0"/>
              <a:t> applications or reports under the renewed general permit</a:t>
            </a:r>
          </a:p>
          <a:p>
            <a:pPr lvl="2"/>
            <a:endParaRPr lang="en-US" sz="2400" dirty="0"/>
          </a:p>
          <a:p>
            <a:pPr marL="742950" lvl="1" indent="-285750">
              <a:buFont typeface="Arial" panose="020B0604020202020204" pitchFamily="34" charset="0"/>
              <a:buChar char="•"/>
            </a:pPr>
            <a:r>
              <a:rPr lang="en-US" sz="2400" dirty="0"/>
              <a:t>TCEQ is scheduled to start setting up the Phase II MS4 permit in EPA’s system next year</a:t>
            </a:r>
          </a:p>
          <a:p>
            <a:pPr marL="1200150" lvl="2" indent="-285750">
              <a:buFont typeface="Arial" panose="020B0604020202020204" pitchFamily="34" charset="0"/>
              <a:buChar char="•"/>
            </a:pPr>
            <a:r>
              <a:rPr lang="en-US" sz="2400" dirty="0"/>
              <a:t>Later in the process, beta testing will be available to Texas MS4s</a:t>
            </a:r>
          </a:p>
          <a:p>
            <a:pPr marL="1200150" lvl="2"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Changes to the general permit are necessary to fit into EPA’s system</a:t>
            </a:r>
          </a:p>
          <a:p>
            <a:pPr marL="1200150" lvl="2" indent="-285750">
              <a:buFont typeface="Arial" panose="020B0604020202020204" pitchFamily="34" charset="0"/>
              <a:buChar char="•"/>
            </a:pPr>
            <a:endParaRPr lang="en-US" sz="2400" dirty="0"/>
          </a:p>
          <a:p>
            <a:pPr lvl="2"/>
            <a:endParaRPr lang="en-US" sz="2400" dirty="0"/>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p:txBody>
          <a:bodyPr/>
          <a:lstStyle/>
          <a:p>
            <a:r>
              <a:rPr lang="en-US" dirty="0"/>
              <a:t>Water Quality Division- Stormwater Team</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02AFB63-A272-4C15-ACB3-C25F2D5DD3C9}"/>
              </a:ext>
            </a:extLst>
          </p:cNvPr>
          <p:cNvSpPr>
            <a:spLocks noGrp="1"/>
          </p:cNvSpPr>
          <p:nvPr>
            <p:ph type="sldNum" sz="quarter" idx="12"/>
          </p:nvPr>
        </p:nvSpPr>
        <p:spPr/>
        <p:txBody>
          <a:bodyPr/>
          <a:lstStyle/>
          <a:p>
            <a:fld id="{FE96E056-139D-44BA-96DA-C01F9CC74598}" type="slidenum">
              <a:rPr lang="en-US" smtClean="0"/>
              <a:pPr/>
              <a:t>26</a:t>
            </a:fld>
            <a:endParaRPr lang="en-US" dirty="0"/>
          </a:p>
        </p:txBody>
      </p:sp>
    </p:spTree>
    <p:extLst>
      <p:ext uri="{BB962C8B-B14F-4D97-AF65-F5344CB8AC3E}">
        <p14:creationId xmlns:p14="http://schemas.microsoft.com/office/powerpoint/2010/main" val="287083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lstStyle/>
          <a:p>
            <a:pPr algn="ctr"/>
            <a:r>
              <a:rPr lang="en-US" dirty="0"/>
              <a:t>Proposed Changes for 2024 MS4 General Permit Renewal</a:t>
            </a:r>
            <a:br>
              <a:rPr lang="en-US" dirty="0"/>
            </a:br>
            <a:r>
              <a:rPr lang="en-US" sz="2800" b="0" i="1" dirty="0"/>
              <a:t>Revisions for Electronic Applications and Reports</a:t>
            </a:r>
            <a:endParaRPr lang="en-US" b="0" i="1" dirty="0"/>
          </a:p>
        </p:txBody>
      </p:sp>
      <p:sp>
        <p:nvSpPr>
          <p:cNvPr id="6" name="TextBox 5">
            <a:extLst>
              <a:ext uri="{FF2B5EF4-FFF2-40B4-BE49-F238E27FC236}">
                <a16:creationId xmlns:a16="http://schemas.microsoft.com/office/drawing/2014/main" id="{A5D3918F-47A7-400B-9E8E-DD318EF23B14}"/>
              </a:ext>
            </a:extLst>
          </p:cNvPr>
          <p:cNvSpPr txBox="1"/>
          <p:nvPr/>
        </p:nvSpPr>
        <p:spPr>
          <a:xfrm>
            <a:off x="268446" y="1477743"/>
            <a:ext cx="1119124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Split current MCM 1 into MCMs 1 and 2 for consistency with federal rules (40 CFR §122.34(b))</a:t>
            </a:r>
          </a:p>
        </p:txBody>
      </p:sp>
      <p:graphicFrame>
        <p:nvGraphicFramePr>
          <p:cNvPr id="5" name="Diagram 4" descr="Comparison graphic of current permit to proposed changes">
            <a:extLst>
              <a:ext uri="{FF2B5EF4-FFF2-40B4-BE49-F238E27FC236}">
                <a16:creationId xmlns:a16="http://schemas.microsoft.com/office/drawing/2014/main" id="{51C45D76-9CE9-4083-9CF6-EB8683DCED94}"/>
              </a:ext>
            </a:extLst>
          </p:cNvPr>
          <p:cNvGraphicFramePr/>
          <p:nvPr>
            <p:extLst>
              <p:ext uri="{D42A27DB-BD31-4B8C-83A1-F6EECF244321}">
                <p14:modId xmlns:p14="http://schemas.microsoft.com/office/powerpoint/2010/main" val="3758824513"/>
              </p:ext>
            </p:extLst>
          </p:nvPr>
        </p:nvGraphicFramePr>
        <p:xfrm>
          <a:off x="1381820" y="2018063"/>
          <a:ext cx="8549465" cy="31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7AA3000-69D4-458A-BC10-808A8A44CA58}"/>
              </a:ext>
            </a:extLst>
          </p:cNvPr>
          <p:cNvSpPr txBox="1"/>
          <p:nvPr/>
        </p:nvSpPr>
        <p:spPr>
          <a:xfrm>
            <a:off x="234750" y="5032215"/>
            <a:ext cx="10774953" cy="830997"/>
          </a:xfrm>
          <a:prstGeom prst="rect">
            <a:avLst/>
          </a:prstGeom>
          <a:noFill/>
        </p:spPr>
        <p:txBody>
          <a:bodyPr wrap="square">
            <a:spAutoFit/>
          </a:bodyPr>
          <a:lstStyle/>
          <a:p>
            <a:pPr marL="742950" lvl="1" indent="-285750">
              <a:buFont typeface="Arial" panose="020B0604020202020204" pitchFamily="34" charset="0"/>
              <a:buChar char="•"/>
            </a:pPr>
            <a:r>
              <a:rPr lang="en-US" sz="2400" dirty="0"/>
              <a:t>Necessary for consistency across nation and implementation into EPA’s electronic application and reporting system</a:t>
            </a: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p:txBody>
          <a:bodyPr/>
          <a:lstStyle/>
          <a:p>
            <a:r>
              <a:rPr lang="en-US" dirty="0"/>
              <a:t>Water Quality Division- Stormwater Team</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02AFB63-A272-4C15-ACB3-C25F2D5DD3C9}"/>
              </a:ext>
            </a:extLst>
          </p:cNvPr>
          <p:cNvSpPr>
            <a:spLocks noGrp="1"/>
          </p:cNvSpPr>
          <p:nvPr>
            <p:ph type="sldNum" sz="quarter" idx="12"/>
          </p:nvPr>
        </p:nvSpPr>
        <p:spPr/>
        <p:txBody>
          <a:bodyPr/>
          <a:lstStyle/>
          <a:p>
            <a:fld id="{FE96E056-139D-44BA-96DA-C01F9CC74598}" type="slidenum">
              <a:rPr lang="en-US" smtClean="0"/>
              <a:pPr/>
              <a:t>27</a:t>
            </a:fld>
            <a:endParaRPr lang="en-US" dirty="0"/>
          </a:p>
        </p:txBody>
      </p:sp>
    </p:spTree>
    <p:extLst>
      <p:ext uri="{BB962C8B-B14F-4D97-AF65-F5344CB8AC3E}">
        <p14:creationId xmlns:p14="http://schemas.microsoft.com/office/powerpoint/2010/main" val="2758002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p:txBody>
          <a:bodyPr/>
          <a:lstStyle/>
          <a:p>
            <a:pPr algn="ctr"/>
            <a:r>
              <a:rPr lang="en-US" dirty="0"/>
              <a:t>Proposed Changes for 2024 MS4 General Permit Renewal</a:t>
            </a:r>
            <a:br>
              <a:rPr lang="en-US" dirty="0"/>
            </a:br>
            <a:r>
              <a:rPr lang="en-US" sz="2800" b="0" i="1" dirty="0"/>
              <a:t>Revisions for Electronic Applications and Reports</a:t>
            </a:r>
            <a:endParaRPr lang="en-US" b="0" i="1" dirty="0"/>
          </a:p>
        </p:txBody>
      </p:sp>
      <p:sp>
        <p:nvSpPr>
          <p:cNvPr id="6" name="TextBox 5">
            <a:extLst>
              <a:ext uri="{FF2B5EF4-FFF2-40B4-BE49-F238E27FC236}">
                <a16:creationId xmlns:a16="http://schemas.microsoft.com/office/drawing/2014/main" id="{A5D3918F-47A7-400B-9E8E-DD318EF23B14}"/>
              </a:ext>
            </a:extLst>
          </p:cNvPr>
          <p:cNvSpPr txBox="1"/>
          <p:nvPr/>
        </p:nvSpPr>
        <p:spPr>
          <a:xfrm>
            <a:off x="268446" y="1416236"/>
            <a:ext cx="11191242"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Remaining MCMs become renumbered as follows, for eight total MCMs</a:t>
            </a:r>
          </a:p>
        </p:txBody>
      </p:sp>
      <p:graphicFrame>
        <p:nvGraphicFramePr>
          <p:cNvPr id="5" name="Diagram 4" descr="Comparison graphic of current permit to proposed change">
            <a:extLst>
              <a:ext uri="{FF2B5EF4-FFF2-40B4-BE49-F238E27FC236}">
                <a16:creationId xmlns:a16="http://schemas.microsoft.com/office/drawing/2014/main" id="{51C45D76-9CE9-4083-9CF6-EB8683DCED94}"/>
              </a:ext>
            </a:extLst>
          </p:cNvPr>
          <p:cNvGraphicFramePr/>
          <p:nvPr>
            <p:extLst>
              <p:ext uri="{D42A27DB-BD31-4B8C-83A1-F6EECF244321}">
                <p14:modId xmlns:p14="http://schemas.microsoft.com/office/powerpoint/2010/main" val="3361595832"/>
              </p:ext>
            </p:extLst>
          </p:nvPr>
        </p:nvGraphicFramePr>
        <p:xfrm>
          <a:off x="797848" y="1939408"/>
          <a:ext cx="10596303" cy="4226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p:txBody>
          <a:bodyPr/>
          <a:lstStyle/>
          <a:p>
            <a:r>
              <a:rPr lang="en-US" dirty="0"/>
              <a:t>Water Quality Division- Stormwater Team</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02AFB63-A272-4C15-ACB3-C25F2D5DD3C9}"/>
              </a:ext>
            </a:extLst>
          </p:cNvPr>
          <p:cNvSpPr>
            <a:spLocks noGrp="1"/>
          </p:cNvSpPr>
          <p:nvPr>
            <p:ph type="sldNum" sz="quarter" idx="12"/>
          </p:nvPr>
        </p:nvSpPr>
        <p:spPr/>
        <p:txBody>
          <a:bodyPr/>
          <a:lstStyle/>
          <a:p>
            <a:fld id="{FE96E056-139D-44BA-96DA-C01F9CC74598}" type="slidenum">
              <a:rPr lang="en-US" smtClean="0"/>
              <a:pPr/>
              <a:t>28</a:t>
            </a:fld>
            <a:endParaRPr lang="en-US" dirty="0"/>
          </a:p>
        </p:txBody>
      </p:sp>
    </p:spTree>
    <p:extLst>
      <p:ext uri="{BB962C8B-B14F-4D97-AF65-F5344CB8AC3E}">
        <p14:creationId xmlns:p14="http://schemas.microsoft.com/office/powerpoint/2010/main" val="146559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47360" y="336305"/>
            <a:ext cx="11279000" cy="689464"/>
          </a:xfrm>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latin typeface="+mj-lt"/>
                <a:ea typeface="+mj-ea"/>
                <a:cs typeface="+mj-cs"/>
              </a:rPr>
              <a:t>Revisions for Electronic Applications and Reports</a:t>
            </a:r>
            <a:endParaRPr lang="en-US" sz="2000" b="0" i="1" kern="1200" dirty="0">
              <a:latin typeface="+mj-lt"/>
              <a:ea typeface="+mj-ea"/>
              <a:cs typeface="+mj-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44383" y="1385106"/>
            <a:ext cx="7032323" cy="4814771"/>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Reduce annual report year options to only one schedule for all MS4s</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Calendar Year</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Necessary to fit into EPA’s electronic reporting system</a:t>
            </a:r>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Current permit allows MS4s to select one of three options:</a:t>
            </a:r>
          </a:p>
          <a:p>
            <a:pPr marL="685800" lvl="1" indent="-228600">
              <a:lnSpc>
                <a:spcPct val="90000"/>
              </a:lnSpc>
              <a:spcBef>
                <a:spcPts val="1000"/>
              </a:spcBef>
              <a:buFont typeface="Arial" panose="020B0604020202020204" pitchFamily="34" charset="0"/>
              <a:buChar char="•"/>
            </a:pPr>
            <a:r>
              <a:rPr lang="en-US" sz="2000" kern="1200" dirty="0">
                <a:latin typeface="+mn-lt"/>
                <a:ea typeface="+mn-ea"/>
                <a:cs typeface="+mn-cs"/>
              </a:rPr>
              <a:t>Permit Year (January 24 – January 23)</a:t>
            </a:r>
          </a:p>
          <a:p>
            <a:pPr marL="685800" lvl="1" indent="-228600">
              <a:lnSpc>
                <a:spcPct val="90000"/>
              </a:lnSpc>
              <a:spcBef>
                <a:spcPts val="1000"/>
              </a:spcBef>
              <a:buFont typeface="Arial" panose="020B0604020202020204" pitchFamily="34" charset="0"/>
              <a:buChar char="•"/>
            </a:pPr>
            <a:r>
              <a:rPr lang="en-US" sz="2000" kern="1200" dirty="0">
                <a:latin typeface="+mn-lt"/>
                <a:ea typeface="+mn-ea"/>
                <a:cs typeface="+mn-cs"/>
              </a:rPr>
              <a:t>Calendar Year (January 1 – December 31)</a:t>
            </a:r>
          </a:p>
          <a:p>
            <a:pPr marL="685800" lvl="1" indent="-228600">
              <a:lnSpc>
                <a:spcPct val="90000"/>
              </a:lnSpc>
              <a:spcBef>
                <a:spcPts val="1000"/>
              </a:spcBef>
              <a:buFont typeface="Arial" panose="020B0604020202020204" pitchFamily="34" charset="0"/>
              <a:buChar char="•"/>
            </a:pPr>
            <a:r>
              <a:rPr lang="en-US" sz="2000" kern="1200" dirty="0">
                <a:latin typeface="+mn-lt"/>
                <a:ea typeface="+mn-ea"/>
                <a:cs typeface="+mn-cs"/>
              </a:rPr>
              <a:t>Fiscal Year (</a:t>
            </a:r>
            <a:r>
              <a:rPr lang="en-US" sz="2000" i="1" kern="1200" dirty="0">
                <a:latin typeface="+mn-lt"/>
                <a:ea typeface="+mn-ea"/>
                <a:cs typeface="+mn-cs"/>
              </a:rPr>
              <a:t>e.g., </a:t>
            </a:r>
            <a:r>
              <a:rPr lang="en-US" sz="2000" kern="1200" dirty="0">
                <a:latin typeface="+mn-lt"/>
                <a:ea typeface="+mn-ea"/>
                <a:cs typeface="+mn-cs"/>
              </a:rPr>
              <a:t>October 1 – September 30)</a:t>
            </a:r>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Add language to explain how MS4s will address the change during the first reporting year</a:t>
            </a:r>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238478" y="6356352"/>
            <a:ext cx="813261" cy="365125"/>
          </a:xfrm>
          <a:prstGeom prst="rect">
            <a:avLst/>
          </a:prstGeom>
        </p:spPr>
        <p:txBody>
          <a:bodyPr/>
          <a:lstStyle/>
          <a:p>
            <a:pPr>
              <a:spcAft>
                <a:spcPts val="600"/>
              </a:spcAft>
            </a:pPr>
            <a:fld id="{FE96E056-139D-44BA-96DA-C01F9CC74598}" type="slidenum">
              <a:rPr lang="en-US" smtClean="0"/>
              <a:pPr>
                <a:spcAft>
                  <a:spcPts val="600"/>
                </a:spcAft>
              </a:pPr>
              <a:t>29</a:t>
            </a:fld>
            <a:endParaRPr lang="en-US"/>
          </a:p>
        </p:txBody>
      </p:sp>
      <p:graphicFrame>
        <p:nvGraphicFramePr>
          <p:cNvPr id="7" name="Chart 6" descr="Pie chart showing 23% of MS4s use Fiscal  year, 22% use permit year, and 55% use calendar year">
            <a:extLst>
              <a:ext uri="{FF2B5EF4-FFF2-40B4-BE49-F238E27FC236}">
                <a16:creationId xmlns:a16="http://schemas.microsoft.com/office/drawing/2014/main" id="{51B05F7A-D75C-486E-8190-99613F31174F}"/>
              </a:ext>
            </a:extLst>
          </p:cNvPr>
          <p:cNvGraphicFramePr/>
          <p:nvPr>
            <p:extLst>
              <p:ext uri="{D42A27DB-BD31-4B8C-83A1-F6EECF244321}">
                <p14:modId xmlns:p14="http://schemas.microsoft.com/office/powerpoint/2010/main" val="1289612783"/>
              </p:ext>
            </p:extLst>
          </p:nvPr>
        </p:nvGraphicFramePr>
        <p:xfrm>
          <a:off x="6821294" y="1385106"/>
          <a:ext cx="5370705" cy="4493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00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6B2E-6D8B-4316-9097-39FB692313C5}"/>
              </a:ext>
            </a:extLst>
          </p:cNvPr>
          <p:cNvSpPr>
            <a:spLocks noGrp="1"/>
          </p:cNvSpPr>
          <p:nvPr>
            <p:ph type="title"/>
          </p:nvPr>
        </p:nvSpPr>
        <p:spPr/>
        <p:txBody>
          <a:bodyPr/>
          <a:lstStyle/>
          <a:p>
            <a:r>
              <a:rPr lang="en-US" dirty="0"/>
              <a:t>Housekeeping Items</a:t>
            </a:r>
          </a:p>
        </p:txBody>
      </p:sp>
      <p:sp>
        <p:nvSpPr>
          <p:cNvPr id="7" name="Content Placeholder 2">
            <a:extLst>
              <a:ext uri="{FF2B5EF4-FFF2-40B4-BE49-F238E27FC236}">
                <a16:creationId xmlns:a16="http://schemas.microsoft.com/office/drawing/2014/main" id="{56BA1101-4E86-41A6-B16D-630EF38475DF}"/>
              </a:ext>
            </a:extLst>
          </p:cNvPr>
          <p:cNvSpPr txBox="1">
            <a:spLocks/>
          </p:cNvSpPr>
          <p:nvPr/>
        </p:nvSpPr>
        <p:spPr>
          <a:xfrm>
            <a:off x="268445" y="1167473"/>
            <a:ext cx="10970033" cy="4523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0000"/>
                </a:solidFill>
              </a:rPr>
              <a:t>Please sign in so we can record your attendance at the meeting</a:t>
            </a:r>
          </a:p>
          <a:p>
            <a:pPr lvl="1"/>
            <a:r>
              <a:rPr lang="en-US" sz="2000" dirty="0">
                <a:solidFill>
                  <a:srgbClr val="000000"/>
                </a:solidFill>
              </a:rPr>
              <a:t>In person attendees sign in is available at the entrance </a:t>
            </a:r>
          </a:p>
          <a:p>
            <a:pPr lvl="1"/>
            <a:r>
              <a:rPr lang="en-US" sz="2000" dirty="0">
                <a:solidFill>
                  <a:srgbClr val="000000"/>
                </a:solidFill>
              </a:rPr>
              <a:t>Webcast attendees may email their name and organization to </a:t>
            </a:r>
            <a:r>
              <a:rPr lang="en-US" sz="2000" dirty="0">
                <a:solidFill>
                  <a:srgbClr val="000000"/>
                </a:solidFill>
                <a:hlinkClick r:id="rId2"/>
              </a:rPr>
              <a:t>Outreach@TCEQ.Texas.gov</a:t>
            </a:r>
            <a:r>
              <a:rPr lang="en-US" sz="2000" dirty="0">
                <a:solidFill>
                  <a:srgbClr val="000000"/>
                </a:solidFill>
              </a:rPr>
              <a:t> to record their attendance</a:t>
            </a:r>
          </a:p>
          <a:p>
            <a:r>
              <a:rPr lang="en-US" sz="2400" dirty="0">
                <a:solidFill>
                  <a:srgbClr val="000000"/>
                </a:solidFill>
              </a:rPr>
              <a:t>Please hold any questions until the Stakeholder Discussion portion of the meeting</a:t>
            </a:r>
          </a:p>
          <a:p>
            <a:r>
              <a:rPr lang="en-US" sz="2400" dirty="0">
                <a:solidFill>
                  <a:srgbClr val="000000"/>
                </a:solidFill>
              </a:rPr>
              <a:t>Participants joining via Webcast can submit questions during the meeting to </a:t>
            </a:r>
            <a:r>
              <a:rPr lang="en-US" sz="2400" dirty="0">
                <a:solidFill>
                  <a:srgbClr val="000000"/>
                </a:solidFill>
                <a:hlinkClick r:id="rId2"/>
              </a:rPr>
              <a:t>Outreach@TCEQ.Texas.gov</a:t>
            </a:r>
            <a:endParaRPr lang="en-US" sz="2400" dirty="0">
              <a:solidFill>
                <a:srgbClr val="000000"/>
              </a:solidFill>
            </a:endParaRPr>
          </a:p>
          <a:p>
            <a:r>
              <a:rPr lang="en-US" sz="2400" dirty="0">
                <a:solidFill>
                  <a:srgbClr val="000000"/>
                </a:solidFill>
              </a:rPr>
              <a:t>The meeting handout and presentation slides are available at the </a:t>
            </a:r>
            <a:r>
              <a:rPr lang="en-US" sz="2400" i="1" dirty="0">
                <a:solidFill>
                  <a:srgbClr val="000000"/>
                </a:solidFill>
              </a:rPr>
              <a:t>Stormwater Stakeholders Group</a:t>
            </a:r>
            <a:r>
              <a:rPr lang="en-US" sz="2400" dirty="0">
                <a:solidFill>
                  <a:srgbClr val="000000"/>
                </a:solidFill>
              </a:rPr>
              <a:t> webpage</a:t>
            </a:r>
          </a:p>
          <a:p>
            <a:r>
              <a:rPr lang="en-US" sz="2400" dirty="0">
                <a:solidFill>
                  <a:srgbClr val="000000"/>
                </a:solidFill>
              </a:rPr>
              <a:t>A recording of this meeting will be available afterward on the TCEQ YouTube channel</a:t>
            </a:r>
            <a:endParaRPr lang="en-US" sz="2000" dirty="0">
              <a:solidFill>
                <a:srgbClr val="000000"/>
              </a:solidFill>
            </a:endParaRPr>
          </a:p>
          <a:p>
            <a:endParaRPr lang="en-US" sz="2000" dirty="0">
              <a:solidFill>
                <a:srgbClr val="000000"/>
              </a:solidFill>
            </a:endParaRPr>
          </a:p>
          <a:p>
            <a:endParaRPr lang="en-US" sz="2400" dirty="0">
              <a:solidFill>
                <a:srgbClr val="000000"/>
              </a:solidFill>
            </a:endParaRPr>
          </a:p>
          <a:p>
            <a:endParaRPr lang="en-US" sz="2400" dirty="0">
              <a:solidFill>
                <a:srgbClr val="000000"/>
              </a:solidFill>
            </a:endParaRPr>
          </a:p>
          <a:p>
            <a:pPr marL="457200" lvl="1" indent="0">
              <a:buNone/>
            </a:pPr>
            <a:endParaRPr lang="en-US" sz="1800" i="0" u="none" strike="noStrike" baseline="0" dirty="0">
              <a:solidFill>
                <a:srgbClr val="000000"/>
              </a:solidFill>
            </a:endParaRPr>
          </a:p>
        </p:txBody>
      </p:sp>
      <p:sp>
        <p:nvSpPr>
          <p:cNvPr id="3" name="Footer Placeholder 2">
            <a:extLst>
              <a:ext uri="{FF2B5EF4-FFF2-40B4-BE49-F238E27FC236}">
                <a16:creationId xmlns:a16="http://schemas.microsoft.com/office/drawing/2014/main" id="{CADCC7C6-7305-496E-B1CA-39E90C4A2674}"/>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906F5CC4-FD2B-4017-B4CC-FB226CE73261}"/>
              </a:ext>
            </a:extLst>
          </p:cNvPr>
          <p:cNvSpPr>
            <a:spLocks noGrp="1"/>
          </p:cNvSpPr>
          <p:nvPr>
            <p:ph type="sldNum" sz="quarter" idx="12"/>
          </p:nvPr>
        </p:nvSpPr>
        <p:spPr/>
        <p:txBody>
          <a:bodyPr/>
          <a:lstStyle/>
          <a:p>
            <a:fld id="{FE96E056-139D-44BA-96DA-C01F9CC74598}" type="slidenum">
              <a:rPr lang="en-US" smtClean="0"/>
              <a:pPr/>
              <a:t>3</a:t>
            </a:fld>
            <a:endParaRPr lang="en-US" dirty="0"/>
          </a:p>
        </p:txBody>
      </p:sp>
    </p:spTree>
    <p:extLst>
      <p:ext uri="{BB962C8B-B14F-4D97-AF65-F5344CB8AC3E}">
        <p14:creationId xmlns:p14="http://schemas.microsoft.com/office/powerpoint/2010/main" val="232432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39160" y="516254"/>
            <a:ext cx="11352811" cy="689464"/>
          </a:xfrm>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latin typeface="+mj-lt"/>
                <a:ea typeface="+mj-ea"/>
                <a:cs typeface="+mj-cs"/>
              </a:rPr>
              <a:t>Revisions for Electronic Applications and Reports</a:t>
            </a:r>
            <a:endParaRPr lang="en-US" sz="2000" b="0" i="1" kern="1200" dirty="0">
              <a:latin typeface="+mj-lt"/>
              <a:ea typeface="+mj-ea"/>
              <a:cs typeface="+mj-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44383" y="1650669"/>
            <a:ext cx="11352811" cy="4526293"/>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Require Coalitions to identify in the NOI the coalition member responsible for submitting Annual Reports</a:t>
            </a:r>
          </a:p>
          <a:p>
            <a:pPr marL="685800" lvl="1" indent="-228600">
              <a:lnSpc>
                <a:spcPct val="90000"/>
              </a:lnSpc>
              <a:spcBef>
                <a:spcPts val="1000"/>
              </a:spcBef>
              <a:buFont typeface="Arial" panose="020B0604020202020204" pitchFamily="34" charset="0"/>
              <a:buChar char="•"/>
            </a:pPr>
            <a:r>
              <a:rPr lang="en-US" sz="2400" dirty="0"/>
              <a:t>Allows for shared annual reports to be submitted in the electronic system </a:t>
            </a:r>
          </a:p>
          <a:p>
            <a:pPr marL="1143000" lvl="2" indent="-228600">
              <a:lnSpc>
                <a:spcPct val="90000"/>
              </a:lnSpc>
              <a:spcBef>
                <a:spcPts val="1000"/>
              </a:spcBef>
              <a:buFont typeface="Arial" panose="020B0604020202020204" pitchFamily="34" charset="0"/>
              <a:buChar char="•"/>
            </a:pPr>
            <a:r>
              <a:rPr lang="en-US" sz="2400" dirty="0"/>
              <a:t>One member submits the report information for the entire coalition and signs and certifies that the information is true and accurate</a:t>
            </a:r>
          </a:p>
          <a:p>
            <a:pPr marL="1143000" lvl="2" indent="-228600">
              <a:lnSpc>
                <a:spcPct val="90000"/>
              </a:lnSpc>
              <a:spcBef>
                <a:spcPts val="1000"/>
              </a:spcBef>
              <a:buFont typeface="Arial" panose="020B0604020202020204" pitchFamily="34" charset="0"/>
              <a:buChar char="•"/>
            </a:pPr>
            <a:r>
              <a:rPr lang="en-US" sz="2400" kern="1200" dirty="0">
                <a:latin typeface="+mn-lt"/>
                <a:ea typeface="+mn-ea"/>
                <a:cs typeface="+mn-cs"/>
              </a:rPr>
              <a:t>All other members submit a sig</a:t>
            </a:r>
            <a:r>
              <a:rPr lang="en-US" sz="2400" dirty="0"/>
              <a:t>nature and certification that the information is being submitted by the designated member and that it is true and accurate</a:t>
            </a:r>
            <a:endParaRPr lang="en-US" sz="2400" kern="1200" dirty="0">
              <a:latin typeface="+mn-lt"/>
              <a:ea typeface="+mn-ea"/>
              <a:cs typeface="+mn-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pic>
        <p:nvPicPr>
          <p:cNvPr id="8" name="Picture 7">
            <a:extLst>
              <a:ext uri="{FF2B5EF4-FFF2-40B4-BE49-F238E27FC236}">
                <a16:creationId xmlns:a16="http://schemas.microsoft.com/office/drawing/2014/main" id="{4F803F4D-E79D-40FA-AC8F-A559B84FA8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62075" y="4271844"/>
            <a:ext cx="2361944" cy="2361944"/>
          </a:xfrm>
          <a:prstGeom prst="rect">
            <a:avLst/>
          </a:prstGeom>
        </p:spPr>
      </p:pic>
    </p:spTree>
    <p:extLst>
      <p:ext uri="{BB962C8B-B14F-4D97-AF65-F5344CB8AC3E}">
        <p14:creationId xmlns:p14="http://schemas.microsoft.com/office/powerpoint/2010/main" val="2166606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39160" y="516254"/>
            <a:ext cx="11336406" cy="689464"/>
          </a:xfrm>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latin typeface="+mj-lt"/>
                <a:ea typeface="+mj-ea"/>
                <a:cs typeface="+mj-cs"/>
              </a:rPr>
              <a:t>Other Modifications and Clarifications</a:t>
            </a:r>
            <a:endParaRPr lang="en-US" sz="2000" b="0" i="1" kern="1200" dirty="0">
              <a:latin typeface="+mj-lt"/>
              <a:ea typeface="+mj-ea"/>
              <a:cs typeface="+mj-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44384" y="1650669"/>
            <a:ext cx="11020302" cy="4526293"/>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Clarify what is considered a shared MS4 program and that shared programs are coalitions</a:t>
            </a:r>
          </a:p>
          <a:p>
            <a:pPr marL="685800" lvl="1" indent="-228600">
              <a:lnSpc>
                <a:spcPct val="90000"/>
              </a:lnSpc>
              <a:spcBef>
                <a:spcPts val="1000"/>
              </a:spcBef>
              <a:buFont typeface="Arial" panose="020B0604020202020204" pitchFamily="34" charset="0"/>
              <a:buChar char="•"/>
            </a:pPr>
            <a:r>
              <a:rPr lang="en-US" sz="2200" i="1" kern="1200" dirty="0">
                <a:latin typeface="+mn-lt"/>
                <a:ea typeface="+mn-ea"/>
                <a:cs typeface="+mn-cs"/>
              </a:rPr>
              <a:t>“These MS4 operators may combine or share efforts </a:t>
            </a:r>
            <a:r>
              <a:rPr lang="en-US" sz="2200" i="1" u="sng" kern="1200" dirty="0">
                <a:latin typeface="+mn-lt"/>
                <a:ea typeface="+mn-ea"/>
                <a:cs typeface="+mn-cs"/>
              </a:rPr>
              <a:t>as a coalition </a:t>
            </a:r>
            <a:r>
              <a:rPr lang="en-US" sz="2200" i="1" kern="1200" dirty="0">
                <a:latin typeface="+mn-lt"/>
                <a:ea typeface="+mn-ea"/>
                <a:cs typeface="+mn-cs"/>
              </a:rPr>
              <a:t>in meeting any or all of the SWMP requirements stated in Part III of this general permit. MS4 operators </a:t>
            </a:r>
            <a:r>
              <a:rPr lang="en-US" sz="2200" i="1" u="sng" kern="1200" dirty="0">
                <a:latin typeface="+mn-lt"/>
                <a:ea typeface="+mn-ea"/>
                <a:cs typeface="+mn-cs"/>
              </a:rPr>
              <a:t>in a coalition</a:t>
            </a:r>
            <a:r>
              <a:rPr lang="en-US" sz="2200" i="1" kern="1200" dirty="0">
                <a:latin typeface="+mn-lt"/>
                <a:ea typeface="+mn-ea"/>
                <a:cs typeface="+mn-cs"/>
              </a:rPr>
              <a:t> that share SWMP development and implementation responsibilities must meet the following conditions:…”</a:t>
            </a:r>
          </a:p>
          <a:p>
            <a:pPr lvl="1">
              <a:lnSpc>
                <a:spcPct val="90000"/>
              </a:lnSpc>
              <a:spcBef>
                <a:spcPts val="1000"/>
              </a:spcBef>
            </a:pPr>
            <a:endParaRPr lang="en-US" sz="2200" i="1" kern="1200" dirty="0">
              <a:latin typeface="+mn-lt"/>
              <a:ea typeface="+mn-ea"/>
              <a:cs typeface="+mn-cs"/>
            </a:endParaRPr>
          </a:p>
          <a:p>
            <a:pPr marL="228600" indent="-228600">
              <a:lnSpc>
                <a:spcPct val="90000"/>
              </a:lnSpc>
              <a:spcBef>
                <a:spcPts val="1000"/>
              </a:spcBef>
              <a:buFont typeface="Arial" panose="020B0604020202020204" pitchFamily="34" charset="0"/>
              <a:buChar char="•"/>
            </a:pPr>
            <a:r>
              <a:rPr lang="en-US" sz="2400" dirty="0"/>
              <a:t>Clarify required actions when TCEQ lowers a TMDL waste load allocation (WLA) during the permit term</a:t>
            </a:r>
          </a:p>
          <a:p>
            <a:pPr marL="685800" lvl="1" indent="-228600">
              <a:lnSpc>
                <a:spcPct val="90000"/>
              </a:lnSpc>
              <a:spcBef>
                <a:spcPts val="1000"/>
              </a:spcBef>
              <a:buFont typeface="Arial" panose="020B0604020202020204" pitchFamily="34" charset="0"/>
              <a:buChar char="•"/>
            </a:pPr>
            <a:r>
              <a:rPr lang="en-US" sz="2400" dirty="0"/>
              <a:t>Affected MS4 operators must update their SWMP and submit an NOC</a:t>
            </a:r>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238478" y="6356352"/>
            <a:ext cx="813261" cy="365125"/>
          </a:xfrm>
          <a:prstGeom prst="rect">
            <a:avLst/>
          </a:prstGeom>
        </p:spPr>
        <p:txBody>
          <a:bodyPr/>
          <a:lstStyle/>
          <a:p>
            <a:pPr>
              <a:spcAft>
                <a:spcPts val="600"/>
              </a:spcAft>
            </a:pPr>
            <a:fld id="{FE96E056-139D-44BA-96DA-C01F9CC74598}" type="slidenum">
              <a:rPr lang="en-US" smtClean="0"/>
              <a:pPr>
                <a:spcAft>
                  <a:spcPts val="600"/>
                </a:spcAft>
              </a:pPr>
              <a:t>31</a:t>
            </a:fld>
            <a:endParaRPr lang="en-US"/>
          </a:p>
        </p:txBody>
      </p:sp>
    </p:spTree>
    <p:extLst>
      <p:ext uri="{BB962C8B-B14F-4D97-AF65-F5344CB8AC3E}">
        <p14:creationId xmlns:p14="http://schemas.microsoft.com/office/powerpoint/2010/main" val="393398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D6322-DE6A-4B9B-9591-1CCB94F01E97}"/>
              </a:ext>
            </a:extLst>
          </p:cNvPr>
          <p:cNvSpPr>
            <a:spLocks noGrp="1"/>
          </p:cNvSpPr>
          <p:nvPr>
            <p:ph type="title"/>
          </p:nvPr>
        </p:nvSpPr>
        <p:spPr/>
        <p:txBody>
          <a:bodyPr/>
          <a:lstStyle/>
          <a:p>
            <a:r>
              <a:rPr lang="en-US" dirty="0"/>
              <a:t>Urbanized Areas and the 2020 Decennial Census</a:t>
            </a:r>
          </a:p>
        </p:txBody>
      </p:sp>
      <p:sp>
        <p:nvSpPr>
          <p:cNvPr id="3" name="Footer Placeholder 2">
            <a:extLst>
              <a:ext uri="{FF2B5EF4-FFF2-40B4-BE49-F238E27FC236}">
                <a16:creationId xmlns:a16="http://schemas.microsoft.com/office/drawing/2014/main" id="{0D337542-E621-414C-BF04-06E8C87FFAFC}"/>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3ACFA47E-5789-4D01-B03F-DBE0EAE49963}"/>
              </a:ext>
            </a:extLst>
          </p:cNvPr>
          <p:cNvSpPr>
            <a:spLocks noGrp="1"/>
          </p:cNvSpPr>
          <p:nvPr>
            <p:ph type="sldNum" sz="quarter" idx="12"/>
          </p:nvPr>
        </p:nvSpPr>
        <p:spPr/>
        <p:txBody>
          <a:bodyPr/>
          <a:lstStyle/>
          <a:p>
            <a:fld id="{FE96E056-139D-44BA-96DA-C01F9CC74598}" type="slidenum">
              <a:rPr lang="en-US" smtClean="0"/>
              <a:pPr/>
              <a:t>32</a:t>
            </a:fld>
            <a:endParaRPr lang="en-US" dirty="0"/>
          </a:p>
        </p:txBody>
      </p:sp>
      <p:sp>
        <p:nvSpPr>
          <p:cNvPr id="5" name="Content Placeholder 2">
            <a:extLst>
              <a:ext uri="{FF2B5EF4-FFF2-40B4-BE49-F238E27FC236}">
                <a16:creationId xmlns:a16="http://schemas.microsoft.com/office/drawing/2014/main" id="{8888EDCC-8ED1-4126-8ECC-791FEA0650D7}"/>
              </a:ext>
            </a:extLst>
          </p:cNvPr>
          <p:cNvSpPr txBox="1">
            <a:spLocks/>
          </p:cNvSpPr>
          <p:nvPr/>
        </p:nvSpPr>
        <p:spPr>
          <a:xfrm>
            <a:off x="268446" y="1066118"/>
            <a:ext cx="11639256" cy="5073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The Decennial Census, starting in 2020 and into the future, will no longer identify “urbanized areas.”</a:t>
            </a:r>
          </a:p>
          <a:p>
            <a:r>
              <a:rPr lang="en-US" sz="2600" dirty="0"/>
              <a:t>EPA issued interim guidance on this elimination:</a:t>
            </a:r>
          </a:p>
          <a:p>
            <a:pPr lvl="1"/>
            <a:r>
              <a:rPr lang="en-US" dirty="0"/>
              <a:t>EPA is evaluating next steps, including whether revisions to the Phase II MS4 regulations are appropriate</a:t>
            </a:r>
          </a:p>
          <a:p>
            <a:pPr lvl="1"/>
            <a:r>
              <a:rPr lang="en-US" dirty="0"/>
              <a:t>In the meantime, EPA recommends permitting authorities move forward with implementing their permits based on:</a:t>
            </a:r>
          </a:p>
          <a:p>
            <a:pPr lvl="2"/>
            <a:r>
              <a:rPr lang="en-US" dirty="0"/>
              <a:t>The currently regulated small MS4s (based on the 2000 and 2010 Censuses) </a:t>
            </a:r>
          </a:p>
          <a:p>
            <a:pPr lvl="2"/>
            <a:r>
              <a:rPr lang="en-US" dirty="0"/>
              <a:t>Any additional or expanded MS4s that the permitting authority </a:t>
            </a:r>
            <a:r>
              <a:rPr lang="en-US" i="1" dirty="0"/>
              <a:t>designates</a:t>
            </a:r>
            <a:r>
              <a:rPr lang="en-US" dirty="0"/>
              <a:t> based on meeting the criteria to be permitted to protect water quality under 40 CFR § 123.35(b).</a:t>
            </a:r>
          </a:p>
          <a:p>
            <a:pPr lvl="1"/>
            <a:r>
              <a:rPr lang="en-US" i="1" dirty="0"/>
              <a:t>Interim Guidance on Census Elimination of “Urbanized Area” Definition</a:t>
            </a:r>
          </a:p>
          <a:p>
            <a:pPr marL="457200" lvl="1" indent="0">
              <a:buNone/>
            </a:pPr>
            <a:r>
              <a:rPr lang="en-US" sz="2000" i="1" dirty="0"/>
              <a:t>   https://www.epa.gov/npdes/interim-guidance-census-elimination-urbanized-area-definition</a:t>
            </a:r>
          </a:p>
        </p:txBody>
      </p:sp>
    </p:spTree>
    <p:extLst>
      <p:ext uri="{BB962C8B-B14F-4D97-AF65-F5344CB8AC3E}">
        <p14:creationId xmlns:p14="http://schemas.microsoft.com/office/powerpoint/2010/main" val="231502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39160" y="516254"/>
            <a:ext cx="11467620" cy="689464"/>
          </a:xfrm>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latin typeface="+mj-lt"/>
                <a:ea typeface="+mj-ea"/>
                <a:cs typeface="+mj-cs"/>
              </a:rPr>
              <a:t>Other Modifications and Clarifications</a:t>
            </a:r>
            <a:endParaRPr lang="en-US" sz="2000" b="0" i="1" kern="1200" dirty="0">
              <a:latin typeface="+mj-lt"/>
              <a:ea typeface="+mj-ea"/>
              <a:cs typeface="+mj-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48485" y="1517888"/>
            <a:ext cx="11020302" cy="4526293"/>
          </a:xfrm>
          <a:prstGeom prst="rect">
            <a:avLst/>
          </a:prstGeom>
        </p:spPr>
        <p:txBody>
          <a:bodyPr rtlCol="0">
            <a:normAutofit lnSpcReduction="10000"/>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Clarify that MS4 l</a:t>
            </a:r>
            <a:r>
              <a:rPr lang="en-US" sz="2400" dirty="0"/>
              <a:t>evels are determined based on the 2010 UAs </a:t>
            </a:r>
            <a:r>
              <a:rPr lang="en-US" sz="2400" i="1" dirty="0"/>
              <a:t>and</a:t>
            </a:r>
            <a:r>
              <a:rPr lang="en-US" sz="2400" dirty="0"/>
              <a:t> the 2020 Decennial Census population data</a:t>
            </a:r>
          </a:p>
          <a:p>
            <a:pPr lvl="1">
              <a:lnSpc>
                <a:spcPct val="90000"/>
              </a:lnSpc>
              <a:spcBef>
                <a:spcPts val="1000"/>
              </a:spcBef>
            </a:pPr>
            <a:r>
              <a:rPr lang="en-US" sz="2000" i="1" dirty="0"/>
              <a:t>“This permit defines MS4 operators by the following categories, or levels, based on the </a:t>
            </a:r>
            <a:r>
              <a:rPr lang="en-US" sz="2000" i="1" u="sng" dirty="0"/>
              <a:t>current</a:t>
            </a:r>
            <a:r>
              <a:rPr lang="en-US" sz="2000" i="1" dirty="0"/>
              <a:t> population served within the 2010 UA. The level of an MS4 is based on the most recent Decennial Census at the time of permit issuance. A national Census held during a permit term will not affect the level of an MS4 until the next permit renewal..</a:t>
            </a:r>
            <a:r>
              <a:rPr lang="en-US" sz="2000" dirty="0"/>
              <a:t>. </a:t>
            </a:r>
            <a:r>
              <a:rPr lang="en-US" sz="2000" i="1" dirty="0"/>
              <a:t>For the purpose of this section “serve a population” means the residential population within the regulated portion of the small MS4 based on the </a:t>
            </a:r>
            <a:r>
              <a:rPr lang="en-US" sz="2000" i="1" u="sng" dirty="0"/>
              <a:t>2020 Census</a:t>
            </a:r>
            <a:r>
              <a:rPr lang="en-US" sz="2000" i="1" dirty="0"/>
              <a:t>, except for non-traditional small MS4s.”</a:t>
            </a:r>
          </a:p>
          <a:p>
            <a:pPr lvl="1">
              <a:lnSpc>
                <a:spcPct val="90000"/>
              </a:lnSpc>
              <a:spcBef>
                <a:spcPts val="1000"/>
              </a:spcBef>
            </a:pPr>
            <a:endParaRPr lang="en-US" sz="2000" dirty="0"/>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Modify</a:t>
            </a:r>
            <a:r>
              <a:rPr lang="en-US" sz="2400" dirty="0"/>
              <a:t> MS4 Level 2 to separate non-traditional MS4s from traditional MS4s:</a:t>
            </a:r>
          </a:p>
          <a:p>
            <a:pPr marL="685800" lvl="1" indent="-228600">
              <a:lnSpc>
                <a:spcPct val="90000"/>
              </a:lnSpc>
              <a:spcBef>
                <a:spcPts val="1000"/>
              </a:spcBef>
              <a:buFont typeface="Arial" panose="020B0604020202020204" pitchFamily="34" charset="0"/>
              <a:buChar char="•"/>
            </a:pPr>
            <a:r>
              <a:rPr lang="en-US" sz="2400" kern="1200" dirty="0">
                <a:latin typeface="+mn-lt"/>
                <a:ea typeface="+mn-ea"/>
                <a:cs typeface="+mn-cs"/>
              </a:rPr>
              <a:t>Level 2a: Operators of </a:t>
            </a:r>
            <a:r>
              <a:rPr lang="en-US" sz="2400" b="1" i="1" kern="1200" dirty="0">
                <a:latin typeface="+mn-lt"/>
                <a:ea typeface="+mn-ea"/>
                <a:cs typeface="+mn-cs"/>
              </a:rPr>
              <a:t>traditional MS4s </a:t>
            </a:r>
            <a:r>
              <a:rPr lang="en-US" sz="2400" kern="1200" dirty="0">
                <a:latin typeface="+mn-lt"/>
                <a:ea typeface="+mn-ea"/>
                <a:cs typeface="+mn-cs"/>
              </a:rPr>
              <a:t>that serve a population of      	</a:t>
            </a:r>
            <a:r>
              <a:rPr lang="en-US" sz="2400" dirty="0"/>
              <a:t>	  </a:t>
            </a:r>
            <a:r>
              <a:rPr lang="en-US" sz="2400" kern="1200" dirty="0">
                <a:latin typeface="+mn-lt"/>
                <a:ea typeface="+mn-ea"/>
                <a:cs typeface="+mn-cs"/>
              </a:rPr>
              <a:t>10,000 </a:t>
            </a:r>
            <a:r>
              <a:rPr lang="en-US" sz="2400" dirty="0"/>
              <a:t>to</a:t>
            </a:r>
            <a:r>
              <a:rPr lang="en-US" sz="2400" kern="1200" dirty="0">
                <a:latin typeface="+mn-lt"/>
                <a:ea typeface="+mn-ea"/>
                <a:cs typeface="+mn-cs"/>
              </a:rPr>
              <a:t> &lt; 40,000</a:t>
            </a:r>
          </a:p>
          <a:p>
            <a:pPr marL="685800" lvl="1" indent="-228600">
              <a:lnSpc>
                <a:spcPct val="90000"/>
              </a:lnSpc>
              <a:spcBef>
                <a:spcPts val="1000"/>
              </a:spcBef>
              <a:buFont typeface="Arial" panose="020B0604020202020204" pitchFamily="34" charset="0"/>
              <a:buChar char="•"/>
            </a:pPr>
            <a:r>
              <a:rPr lang="en-US" sz="2400" dirty="0"/>
              <a:t>Level 2b: Operators of all </a:t>
            </a:r>
            <a:r>
              <a:rPr lang="en-US" sz="2400" b="1" i="1" dirty="0"/>
              <a:t>non-traditional MS4s</a:t>
            </a:r>
            <a:endParaRPr lang="en-US" sz="2400" b="1" i="1" kern="1200" dirty="0">
              <a:latin typeface="+mn-lt"/>
              <a:ea typeface="+mn-ea"/>
              <a:cs typeface="+mn-cs"/>
            </a:endParaRPr>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238478" y="6356352"/>
            <a:ext cx="813261" cy="365125"/>
          </a:xfrm>
          <a:prstGeom prst="rect">
            <a:avLst/>
          </a:prstGeom>
        </p:spPr>
        <p:txBody>
          <a:bodyPr/>
          <a:lstStyle/>
          <a:p>
            <a:pPr>
              <a:spcAft>
                <a:spcPts val="600"/>
              </a:spcAft>
            </a:pPr>
            <a:fld id="{FE96E056-139D-44BA-96DA-C01F9CC74598}" type="slidenum">
              <a:rPr lang="en-US" smtClean="0"/>
              <a:pPr>
                <a:spcAft>
                  <a:spcPts val="600"/>
                </a:spcAft>
              </a:pPr>
              <a:t>33</a:t>
            </a:fld>
            <a:endParaRPr lang="en-US"/>
          </a:p>
        </p:txBody>
      </p:sp>
    </p:spTree>
    <p:extLst>
      <p:ext uri="{BB962C8B-B14F-4D97-AF65-F5344CB8AC3E}">
        <p14:creationId xmlns:p14="http://schemas.microsoft.com/office/powerpoint/2010/main" val="161388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39160" y="516254"/>
            <a:ext cx="11389712" cy="689464"/>
          </a:xfrm>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i="1" kern="1200" dirty="0">
                <a:latin typeface="+mj-lt"/>
                <a:ea typeface="+mj-ea"/>
                <a:cs typeface="+mj-cs"/>
              </a:rPr>
              <a:t>Other Modifications and Clarifications</a:t>
            </a:r>
            <a:endParaRPr lang="en-US" sz="2000" b="0" i="1" kern="1200" dirty="0">
              <a:latin typeface="+mj-lt"/>
              <a:ea typeface="+mj-ea"/>
              <a:cs typeface="+mj-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44384" y="1650669"/>
            <a:ext cx="11020302" cy="4526293"/>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Modify definition of </a:t>
            </a:r>
            <a:r>
              <a:rPr lang="en-US" sz="2400" i="1" kern="1200" dirty="0">
                <a:latin typeface="+mn-lt"/>
                <a:ea typeface="+mn-ea"/>
                <a:cs typeface="+mn-cs"/>
              </a:rPr>
              <a:t>Waters of the U.S. </a:t>
            </a:r>
            <a:r>
              <a:rPr lang="en-US" sz="2400" kern="1200" dirty="0">
                <a:latin typeface="+mn-lt"/>
                <a:ea typeface="+mn-ea"/>
                <a:cs typeface="+mn-cs"/>
              </a:rPr>
              <a:t>to reference definition in federal </a:t>
            </a:r>
            <a:r>
              <a:rPr lang="en-US" sz="2400" dirty="0"/>
              <a:t>r</a:t>
            </a:r>
            <a:r>
              <a:rPr lang="en-US" sz="2400" kern="1200" dirty="0">
                <a:latin typeface="+mn-lt"/>
                <a:ea typeface="+mn-ea"/>
                <a:cs typeface="+mn-cs"/>
              </a:rPr>
              <a:t>ules</a:t>
            </a:r>
          </a:p>
          <a:p>
            <a:pPr lvl="1">
              <a:lnSpc>
                <a:spcPct val="90000"/>
              </a:lnSpc>
              <a:spcBef>
                <a:spcPts val="1000"/>
              </a:spcBef>
            </a:pPr>
            <a:r>
              <a:rPr lang="en-US" sz="2000" i="1" kern="1200" dirty="0">
                <a:latin typeface="+mn-lt"/>
                <a:ea typeface="+mn-ea"/>
                <a:cs typeface="+mn-cs"/>
              </a:rPr>
              <a:t>“</a:t>
            </a:r>
            <a:r>
              <a:rPr lang="en-US" sz="2000" i="1" u="sng" kern="1200" dirty="0">
                <a:latin typeface="+mn-lt"/>
                <a:ea typeface="+mn-ea"/>
                <a:cs typeface="+mn-cs"/>
              </a:rPr>
              <a:t>Waters of the United States or waters of the U.S. means the term as defined in 40 CFR § 122.2”</a:t>
            </a:r>
          </a:p>
          <a:p>
            <a:pPr lvl="1">
              <a:lnSpc>
                <a:spcPct val="90000"/>
              </a:lnSpc>
              <a:spcBef>
                <a:spcPts val="1000"/>
              </a:spcBef>
            </a:pPr>
            <a:endParaRPr lang="en-US" sz="2000" i="1" u="sng" kern="1200" dirty="0">
              <a:latin typeface="+mn-lt"/>
              <a:ea typeface="+mn-ea"/>
              <a:cs typeface="+mn-cs"/>
            </a:endParaRPr>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Clarify that MS4s which failed to apply for permit coverage in the pr</a:t>
            </a:r>
            <a:r>
              <a:rPr lang="en-US" sz="2400" dirty="0"/>
              <a:t>evious permit term are not eligible for the 180-day renewal application grace period</a:t>
            </a:r>
          </a:p>
          <a:p>
            <a:pPr lvl="1">
              <a:lnSpc>
                <a:spcPct val="90000"/>
              </a:lnSpc>
              <a:spcBef>
                <a:spcPts val="1000"/>
              </a:spcBef>
            </a:pPr>
            <a:r>
              <a:rPr lang="en-US" sz="2000" i="1" u="sng" dirty="0"/>
              <a:t>“Operators of small MS4s described in Part II.A.1 that did not submit an application for authorization under the 2019 TPDES General Permit TXR040000 and were required to obtain permit coverage based on the 2000 and 2010 UA maps shall submit an NOI immediately.” </a:t>
            </a:r>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238478" y="6356352"/>
            <a:ext cx="813261" cy="365125"/>
          </a:xfrm>
          <a:prstGeom prst="rect">
            <a:avLst/>
          </a:prstGeom>
        </p:spPr>
        <p:txBody>
          <a:bodyPr/>
          <a:lstStyle/>
          <a:p>
            <a:pPr>
              <a:spcAft>
                <a:spcPts val="600"/>
              </a:spcAft>
            </a:pPr>
            <a:fld id="{FE96E056-139D-44BA-96DA-C01F9CC74598}" type="slidenum">
              <a:rPr lang="en-US" smtClean="0"/>
              <a:pPr>
                <a:spcAft>
                  <a:spcPts val="600"/>
                </a:spcAft>
              </a:pPr>
              <a:t>34</a:t>
            </a:fld>
            <a:endParaRPr lang="en-US"/>
          </a:p>
        </p:txBody>
      </p:sp>
    </p:spTree>
    <p:extLst>
      <p:ext uri="{BB962C8B-B14F-4D97-AF65-F5344CB8AC3E}">
        <p14:creationId xmlns:p14="http://schemas.microsoft.com/office/powerpoint/2010/main" val="1924219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39160" y="516254"/>
            <a:ext cx="11348707" cy="689464"/>
          </a:xfrm>
        </p:spPr>
        <p:txBody>
          <a:bodyPr>
            <a:noAutofit/>
          </a:bodyPr>
          <a:lstStyle/>
          <a:p>
            <a:pPr algn="ctr"/>
            <a:r>
              <a:rPr lang="en-US" sz="3200" b="1" kern="1200" dirty="0">
                <a:latin typeface="+mj-lt"/>
                <a:ea typeface="+mj-ea"/>
                <a:cs typeface="+mj-cs"/>
              </a:rPr>
              <a:t>Proposed Changes for 2024 MS4 General Permit Renewal</a:t>
            </a:r>
            <a:br>
              <a:rPr lang="en-US" sz="2000" dirty="0"/>
            </a:br>
            <a:r>
              <a:rPr lang="en-US" sz="2800" b="0" kern="1200" dirty="0">
                <a:latin typeface="+mj-lt"/>
                <a:ea typeface="+mj-ea"/>
                <a:cs typeface="+mj-cs"/>
              </a:rPr>
              <a:t>Other Modifications and Clarifications</a:t>
            </a:r>
            <a:endParaRPr lang="en-US" sz="2000" b="0" kern="1200" dirty="0">
              <a:latin typeface="+mj-lt"/>
              <a:ea typeface="+mj-ea"/>
              <a:cs typeface="+mj-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a:latin typeface="+mn-lt"/>
                <a:ea typeface="+mn-ea"/>
                <a:cs typeface="+mn-cs"/>
              </a:rPr>
              <a:t>Water Quality Division- Stormwater Team</a:t>
            </a: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a:p>
            <a:pPr>
              <a:spcAft>
                <a:spcPts val="600"/>
              </a:spcAft>
            </a:pPr>
            <a:endParaRPr lang="en-US" kern="1200">
              <a:latin typeface="+mn-lt"/>
              <a:ea typeface="+mn-ea"/>
              <a:cs typeface="+mn-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48484" y="1560459"/>
            <a:ext cx="11020302" cy="4526293"/>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400" dirty="0"/>
              <a:t>Add permit language to list the federal rule criteria for designating MS4s</a:t>
            </a:r>
          </a:p>
          <a:p>
            <a:pPr lvl="1">
              <a:lnSpc>
                <a:spcPct val="90000"/>
              </a:lnSpc>
              <a:spcBef>
                <a:spcPts val="1000"/>
              </a:spcBef>
            </a:pPr>
            <a:r>
              <a:rPr lang="en-US" sz="2000" i="1" u="sng" dirty="0"/>
              <a:t>“The criteria that the executive director may consider is as follows:</a:t>
            </a:r>
          </a:p>
          <a:p>
            <a:pPr marL="1143000" lvl="2" indent="-228600">
              <a:lnSpc>
                <a:spcPct val="90000"/>
              </a:lnSpc>
              <a:spcBef>
                <a:spcPts val="1000"/>
              </a:spcBef>
              <a:buFont typeface="Arial" panose="020B0604020202020204" pitchFamily="34" charset="0"/>
              <a:buChar char="•"/>
            </a:pPr>
            <a:r>
              <a:rPr lang="en-US" sz="2000" i="1" u="sng" dirty="0"/>
              <a:t>The location of the discharge with respect to waters of the United States as defined at 40 CFR §122.2. </a:t>
            </a:r>
          </a:p>
          <a:p>
            <a:pPr marL="1143000" lvl="2" indent="-228600">
              <a:lnSpc>
                <a:spcPct val="90000"/>
              </a:lnSpc>
              <a:spcBef>
                <a:spcPts val="1000"/>
              </a:spcBef>
              <a:buFont typeface="Arial" panose="020B0604020202020204" pitchFamily="34" charset="0"/>
              <a:buChar char="•"/>
            </a:pPr>
            <a:r>
              <a:rPr lang="en-US" sz="2000" i="1" u="sng" dirty="0"/>
              <a:t>The size of the discharge; </a:t>
            </a:r>
          </a:p>
          <a:p>
            <a:pPr marL="1143000" lvl="2" indent="-228600">
              <a:lnSpc>
                <a:spcPct val="90000"/>
              </a:lnSpc>
              <a:spcBef>
                <a:spcPts val="1000"/>
              </a:spcBef>
              <a:buFont typeface="Arial" panose="020B0604020202020204" pitchFamily="34" charset="0"/>
              <a:buChar char="•"/>
            </a:pPr>
            <a:r>
              <a:rPr lang="en-US" sz="2000" i="1" u="sng" dirty="0"/>
              <a:t>The quantity and nature of the pollutants discharged to waters of the United States; and </a:t>
            </a:r>
          </a:p>
          <a:p>
            <a:pPr marL="1143000" lvl="2" indent="-228600">
              <a:lnSpc>
                <a:spcPct val="90000"/>
              </a:lnSpc>
              <a:spcBef>
                <a:spcPts val="1000"/>
              </a:spcBef>
              <a:spcAft>
                <a:spcPts val="600"/>
              </a:spcAft>
              <a:buFont typeface="Arial" panose="020B0604020202020204" pitchFamily="34" charset="0"/>
              <a:buChar char="•"/>
            </a:pPr>
            <a:r>
              <a:rPr lang="en-US" sz="2000" i="1" u="sng" dirty="0"/>
              <a:t>Other relevant factors.”</a:t>
            </a:r>
          </a:p>
          <a:p>
            <a:pPr lvl="2">
              <a:lnSpc>
                <a:spcPct val="90000"/>
              </a:lnSpc>
              <a:spcBef>
                <a:spcPts val="1000"/>
              </a:spcBef>
              <a:spcAft>
                <a:spcPts val="600"/>
              </a:spcAft>
            </a:pPr>
            <a:r>
              <a:rPr lang="en-US" sz="1050" dirty="0"/>
              <a:t>  </a:t>
            </a:r>
          </a:p>
          <a:p>
            <a:pPr marL="228600" indent="-228600">
              <a:lnSpc>
                <a:spcPct val="90000"/>
              </a:lnSpc>
              <a:spcBef>
                <a:spcPts val="1000"/>
              </a:spcBef>
              <a:buFont typeface="Arial" panose="020B0604020202020204" pitchFamily="34" charset="0"/>
              <a:buChar char="•"/>
            </a:pPr>
            <a:r>
              <a:rPr lang="en-US" sz="2400" dirty="0"/>
              <a:t>Miscellaneous and editorial changes</a:t>
            </a:r>
          </a:p>
          <a:p>
            <a:pPr marL="685800" lvl="1" indent="-228600">
              <a:lnSpc>
                <a:spcPct val="90000"/>
              </a:lnSpc>
              <a:spcBef>
                <a:spcPts val="1000"/>
              </a:spcBef>
              <a:buFont typeface="Arial" panose="020B0604020202020204" pitchFamily="34" charset="0"/>
              <a:buChar char="•"/>
            </a:pPr>
            <a:r>
              <a:rPr lang="en-US" sz="2400" dirty="0"/>
              <a:t>Correct typos, clarify unclear language, etc. </a:t>
            </a:r>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238478" y="6356352"/>
            <a:ext cx="813261" cy="365125"/>
          </a:xfrm>
          <a:prstGeom prst="rect">
            <a:avLst/>
          </a:prstGeom>
        </p:spPr>
        <p:txBody>
          <a:bodyPr/>
          <a:lstStyle/>
          <a:p>
            <a:pPr>
              <a:spcAft>
                <a:spcPts val="600"/>
              </a:spcAft>
            </a:pPr>
            <a:fld id="{FE96E056-139D-44BA-96DA-C01F9CC74598}" type="slidenum">
              <a:rPr lang="en-US" smtClean="0"/>
              <a:pPr>
                <a:spcAft>
                  <a:spcPts val="600"/>
                </a:spcAft>
              </a:pPr>
              <a:t>35</a:t>
            </a:fld>
            <a:endParaRPr lang="en-US"/>
          </a:p>
        </p:txBody>
      </p:sp>
    </p:spTree>
    <p:extLst>
      <p:ext uri="{BB962C8B-B14F-4D97-AF65-F5344CB8AC3E}">
        <p14:creationId xmlns:p14="http://schemas.microsoft.com/office/powerpoint/2010/main" val="3016613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39160" y="516254"/>
            <a:ext cx="10724343" cy="689464"/>
          </a:xfrm>
        </p:spPr>
        <p:txBody>
          <a:bodyPr>
            <a:normAutofit/>
          </a:bodyPr>
          <a:lstStyle/>
          <a:p>
            <a:r>
              <a:rPr lang="en-US" sz="3100" b="1" kern="1200" dirty="0">
                <a:latin typeface="+mj-lt"/>
                <a:ea typeface="+mj-ea"/>
                <a:cs typeface="+mj-cs"/>
              </a:rPr>
              <a:t>Change Being Considered for the 2024 Renewal</a:t>
            </a:r>
            <a:endParaRPr lang="en-US" sz="2100" b="0" kern="1200" dirty="0">
              <a:latin typeface="+mj-lt"/>
              <a:ea typeface="+mj-ea"/>
              <a:cs typeface="+mj-cs"/>
            </a:endParaRPr>
          </a:p>
        </p:txBody>
      </p:sp>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dirty="0">
                <a:latin typeface="+mn-lt"/>
                <a:ea typeface="+mn-ea"/>
                <a:cs typeface="+mn-cs"/>
              </a:rPr>
              <a:t>Water Quality Division- Stormwater Team</a:t>
            </a:r>
          </a:p>
          <a:p>
            <a:pPr>
              <a:spcAft>
                <a:spcPts val="600"/>
              </a:spcAft>
            </a:pPr>
            <a:endParaRPr lang="en-US" kern="1200" dirty="0">
              <a:latin typeface="+mn-lt"/>
              <a:ea typeface="+mn-ea"/>
              <a:cs typeface="+mn-cs"/>
            </a:endParaRPr>
          </a:p>
          <a:p>
            <a:pPr>
              <a:spcAft>
                <a:spcPts val="600"/>
              </a:spcAft>
            </a:pPr>
            <a:endParaRPr lang="en-US" kern="1200" dirty="0">
              <a:latin typeface="+mn-lt"/>
              <a:ea typeface="+mn-ea"/>
              <a:cs typeface="+mn-cs"/>
            </a:endParaRPr>
          </a:p>
          <a:p>
            <a:pPr>
              <a:spcAft>
                <a:spcPts val="600"/>
              </a:spcAft>
            </a:pPr>
            <a:endParaRPr lang="en-US" kern="1200" dirty="0">
              <a:latin typeface="+mn-lt"/>
              <a:ea typeface="+mn-ea"/>
              <a:cs typeface="+mn-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52584" y="1385108"/>
            <a:ext cx="5773486" cy="4526293"/>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Removal of current MCM 7: </a:t>
            </a:r>
            <a:r>
              <a:rPr lang="en-US" sz="2400" dirty="0"/>
              <a:t>Authorization for Construction Activities where the Small MS4 is the Site Operator</a:t>
            </a:r>
          </a:p>
          <a:p>
            <a:pPr marL="228600" indent="-228600">
              <a:lnSpc>
                <a:spcPct val="90000"/>
              </a:lnSpc>
              <a:spcBef>
                <a:spcPts val="1000"/>
              </a:spcBef>
              <a:buFont typeface="Arial" panose="020B0604020202020204" pitchFamily="34" charset="0"/>
              <a:buChar char="•"/>
            </a:pPr>
            <a:endParaRPr lang="en-US" sz="2400" dirty="0"/>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Only used by a small number of MS4 Operators</a:t>
            </a:r>
          </a:p>
          <a:p>
            <a:pPr marL="228600" indent="-228600">
              <a:lnSpc>
                <a:spcPct val="90000"/>
              </a:lnSpc>
              <a:spcBef>
                <a:spcPts val="1000"/>
              </a:spcBef>
              <a:buFont typeface="Arial" panose="020B0604020202020204" pitchFamily="34" charset="0"/>
              <a:buChar char="•"/>
            </a:pPr>
            <a:endParaRPr lang="en-US" sz="2400" kern="1200" dirty="0">
              <a:latin typeface="+mn-lt"/>
              <a:ea typeface="+mn-ea"/>
              <a:cs typeface="+mn-cs"/>
            </a:endParaRPr>
          </a:p>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Would like stakeholder input on this potential change</a:t>
            </a:r>
            <a:endParaRPr lang="en-US" sz="2400" dirty="0"/>
          </a:p>
        </p:txBody>
      </p:sp>
      <p:sp>
        <p:nvSpPr>
          <p:cNvPr id="4" name="Slide Number Placeholder 3" hidden="1">
            <a:extLst>
              <a:ext uri="{FF2B5EF4-FFF2-40B4-BE49-F238E27FC236}">
                <a16:creationId xmlns:a16="http://schemas.microsoft.com/office/drawing/2014/main" id="{B02AFB63-A272-4C15-ACB3-C25F2D5DD3C9}"/>
              </a:ext>
            </a:extLst>
          </p:cNvPr>
          <p:cNvSpPr>
            <a:spLocks noGrp="1"/>
          </p:cNvSpPr>
          <p:nvPr>
            <p:ph type="sldNum" sz="quarter" idx="4294967295"/>
          </p:nvPr>
        </p:nvSpPr>
        <p:spPr>
          <a:xfrm>
            <a:off x="11238478" y="6356352"/>
            <a:ext cx="813261" cy="365125"/>
          </a:xfrm>
          <a:prstGeom prst="rect">
            <a:avLst/>
          </a:prstGeom>
        </p:spPr>
        <p:txBody>
          <a:bodyPr/>
          <a:lstStyle/>
          <a:p>
            <a:pPr>
              <a:spcAft>
                <a:spcPts val="600"/>
              </a:spcAft>
            </a:pPr>
            <a:fld id="{FE96E056-139D-44BA-96DA-C01F9CC74598}" type="slidenum">
              <a:rPr lang="en-US" smtClean="0"/>
              <a:pPr>
                <a:spcAft>
                  <a:spcPts val="600"/>
                </a:spcAft>
              </a:pPr>
              <a:t>36</a:t>
            </a:fld>
            <a:endParaRPr lang="en-US"/>
          </a:p>
        </p:txBody>
      </p:sp>
      <p:graphicFrame>
        <p:nvGraphicFramePr>
          <p:cNvPr id="7" name="Chart 6" descr="pie chart showing 4% of MS4s use the 7th MCM and 96% do not">
            <a:extLst>
              <a:ext uri="{FF2B5EF4-FFF2-40B4-BE49-F238E27FC236}">
                <a16:creationId xmlns:a16="http://schemas.microsoft.com/office/drawing/2014/main" id="{2E990EA0-FA6E-4661-BC01-01F121F840D0}"/>
              </a:ext>
            </a:extLst>
          </p:cNvPr>
          <p:cNvGraphicFramePr/>
          <p:nvPr>
            <p:extLst>
              <p:ext uri="{D42A27DB-BD31-4B8C-83A1-F6EECF244321}">
                <p14:modId xmlns:p14="http://schemas.microsoft.com/office/powerpoint/2010/main" val="1293478855"/>
              </p:ext>
            </p:extLst>
          </p:nvPr>
        </p:nvGraphicFramePr>
        <p:xfrm>
          <a:off x="5987895" y="1342023"/>
          <a:ext cx="6005809" cy="4791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568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C6D7D-61A6-4A39-A373-C50B9CF58B96}"/>
              </a:ext>
            </a:extLst>
          </p:cNvPr>
          <p:cNvSpPr>
            <a:spLocks noGrp="1"/>
          </p:cNvSpPr>
          <p:nvPr>
            <p:ph type="title"/>
          </p:nvPr>
        </p:nvSpPr>
        <p:spPr>
          <a:xfrm>
            <a:off x="239160" y="516254"/>
            <a:ext cx="10724343" cy="689464"/>
          </a:xfrm>
        </p:spPr>
        <p:txBody>
          <a:bodyPr>
            <a:normAutofit/>
          </a:bodyPr>
          <a:lstStyle/>
          <a:p>
            <a:r>
              <a:rPr lang="en-US" sz="3100" b="1" kern="1200" dirty="0">
                <a:latin typeface="+mj-lt"/>
                <a:ea typeface="+mj-ea"/>
                <a:cs typeface="+mj-cs"/>
              </a:rPr>
              <a:t>Review Proposed Permit Language for New MCMs 1-3</a:t>
            </a:r>
            <a:endParaRPr lang="en-US" sz="2100" b="0" kern="1200" dirty="0">
              <a:latin typeface="+mj-lt"/>
              <a:ea typeface="+mj-ea"/>
              <a:cs typeface="+mj-cs"/>
            </a:endParaRPr>
          </a:p>
        </p:txBody>
      </p:sp>
      <p:sp>
        <p:nvSpPr>
          <p:cNvPr id="6" name="TextBox 5">
            <a:extLst>
              <a:ext uri="{FF2B5EF4-FFF2-40B4-BE49-F238E27FC236}">
                <a16:creationId xmlns:a16="http://schemas.microsoft.com/office/drawing/2014/main" id="{A5D3918F-47A7-400B-9E8E-DD318EF23B14}"/>
              </a:ext>
            </a:extLst>
          </p:cNvPr>
          <p:cNvSpPr txBox="1"/>
          <p:nvPr/>
        </p:nvSpPr>
        <p:spPr>
          <a:xfrm>
            <a:off x="352584" y="1385108"/>
            <a:ext cx="8918025" cy="4526293"/>
          </a:xfrm>
          <a:prstGeom prst="rect">
            <a:avLst/>
          </a:prstGeom>
        </p:spPr>
        <p:txBody>
          <a:bodyPr rtlCol="0">
            <a:normAutofit/>
          </a:bodyPr>
          <a:lstStyle/>
          <a:p>
            <a:pPr marL="228600" indent="-228600">
              <a:lnSpc>
                <a:spcPct val="90000"/>
              </a:lnSpc>
              <a:spcBef>
                <a:spcPts val="1000"/>
              </a:spcBef>
              <a:buFont typeface="Arial" panose="020B0604020202020204" pitchFamily="34" charset="0"/>
              <a:buChar char="•"/>
            </a:pPr>
            <a:r>
              <a:rPr lang="en-US" sz="2400" kern="1200" dirty="0">
                <a:latin typeface="+mn-lt"/>
                <a:ea typeface="+mn-ea"/>
                <a:cs typeface="+mn-cs"/>
              </a:rPr>
              <a:t>Handout of Preliminary Proposed Changes: </a:t>
            </a:r>
            <a:r>
              <a:rPr lang="en-US" sz="2400" dirty="0">
                <a:hlinkClick r:id="rId2"/>
              </a:rPr>
              <a:t>https://www.tceq.texas.gov/permitting/stormwater/stormwater_stakeholders_group.html</a:t>
            </a:r>
            <a:endParaRPr lang="en-US" sz="2400" dirty="0"/>
          </a:p>
          <a:p>
            <a:pPr marL="228600" indent="-228600">
              <a:lnSpc>
                <a:spcPct val="90000"/>
              </a:lnSpc>
              <a:spcBef>
                <a:spcPts val="1000"/>
              </a:spcBef>
              <a:buFont typeface="Arial" panose="020B0604020202020204" pitchFamily="34" charset="0"/>
              <a:buChar char="•"/>
            </a:pPr>
            <a:endParaRPr lang="en-US" sz="2400" dirty="0"/>
          </a:p>
        </p:txBody>
      </p:sp>
      <p:pic>
        <p:nvPicPr>
          <p:cNvPr id="8" name="Picture 7">
            <a:extLst>
              <a:ext uri="{FF2B5EF4-FFF2-40B4-BE49-F238E27FC236}">
                <a16:creationId xmlns:a16="http://schemas.microsoft.com/office/drawing/2014/main" id="{6FB2DFBB-9677-4127-AB26-268610DA62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01331" y="2616658"/>
            <a:ext cx="2352675" cy="3048000"/>
          </a:xfrm>
          <a:prstGeom prst="rect">
            <a:avLst/>
          </a:prstGeom>
        </p:spPr>
      </p:pic>
      <p:sp>
        <p:nvSpPr>
          <p:cNvPr id="3" name="Footer Placeholder 2">
            <a:extLst>
              <a:ext uri="{FF2B5EF4-FFF2-40B4-BE49-F238E27FC236}">
                <a16:creationId xmlns:a16="http://schemas.microsoft.com/office/drawing/2014/main" id="{C249051B-105B-455B-BECC-48C56B566101}"/>
              </a:ext>
            </a:extLst>
          </p:cNvPr>
          <p:cNvSpPr>
            <a:spLocks noGrp="1"/>
          </p:cNvSpPr>
          <p:nvPr>
            <p:ph type="ftr" sz="quarter" idx="11"/>
          </p:nvPr>
        </p:nvSpPr>
        <p:spPr>
          <a:xfrm>
            <a:off x="4038600" y="6356352"/>
            <a:ext cx="4114800" cy="365125"/>
          </a:xfrm>
        </p:spPr>
        <p:txBody>
          <a:bodyPr>
            <a:normAutofit/>
          </a:bodyPr>
          <a:lstStyle/>
          <a:p>
            <a:pPr>
              <a:spcAft>
                <a:spcPts val="600"/>
              </a:spcAft>
            </a:pPr>
            <a:r>
              <a:rPr lang="en-US" kern="1200" dirty="0">
                <a:latin typeface="+mn-lt"/>
                <a:ea typeface="+mn-ea"/>
                <a:cs typeface="+mn-cs"/>
              </a:rPr>
              <a:t>Water Quality Division- Stormwater Team</a:t>
            </a:r>
          </a:p>
          <a:p>
            <a:pPr>
              <a:spcAft>
                <a:spcPts val="600"/>
              </a:spcAft>
            </a:pPr>
            <a:endParaRPr lang="en-US" kern="1200" dirty="0">
              <a:latin typeface="+mn-lt"/>
              <a:ea typeface="+mn-ea"/>
              <a:cs typeface="+mn-cs"/>
            </a:endParaRPr>
          </a:p>
          <a:p>
            <a:pPr>
              <a:spcAft>
                <a:spcPts val="600"/>
              </a:spcAft>
            </a:pPr>
            <a:endParaRPr lang="en-US" kern="1200" dirty="0">
              <a:latin typeface="+mn-lt"/>
              <a:ea typeface="+mn-ea"/>
              <a:cs typeface="+mn-cs"/>
            </a:endParaRPr>
          </a:p>
          <a:p>
            <a:pPr>
              <a:spcAft>
                <a:spcPts val="600"/>
              </a:spcAft>
            </a:pPr>
            <a:endParaRPr lang="en-US" kern="1200" dirty="0">
              <a:latin typeface="+mn-lt"/>
              <a:ea typeface="+mn-ea"/>
              <a:cs typeface="+mn-cs"/>
            </a:endParaRPr>
          </a:p>
        </p:txBody>
      </p:sp>
    </p:spTree>
    <p:extLst>
      <p:ext uri="{BB962C8B-B14F-4D97-AF65-F5344CB8AC3E}">
        <p14:creationId xmlns:p14="http://schemas.microsoft.com/office/powerpoint/2010/main" val="53193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6EFD-59BB-45AE-9B6A-15FD2685FFC0}"/>
              </a:ext>
            </a:extLst>
          </p:cNvPr>
          <p:cNvSpPr>
            <a:spLocks noGrp="1"/>
          </p:cNvSpPr>
          <p:nvPr>
            <p:ph type="title"/>
          </p:nvPr>
        </p:nvSpPr>
        <p:spPr/>
        <p:txBody>
          <a:bodyPr/>
          <a:lstStyle/>
          <a:p>
            <a:r>
              <a:rPr lang="en-US" dirty="0"/>
              <a:t>Presentation Outline</a:t>
            </a:r>
          </a:p>
        </p:txBody>
      </p:sp>
      <p:sp>
        <p:nvSpPr>
          <p:cNvPr id="3" name="Footer Placeholder 2">
            <a:extLst>
              <a:ext uri="{FF2B5EF4-FFF2-40B4-BE49-F238E27FC236}">
                <a16:creationId xmlns:a16="http://schemas.microsoft.com/office/drawing/2014/main" id="{AC5CE8C7-457A-431A-9D47-DCC304AB71C8}"/>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4D7C781C-5266-49A2-AD38-92363837EDDC}"/>
              </a:ext>
            </a:extLst>
          </p:cNvPr>
          <p:cNvSpPr>
            <a:spLocks noGrp="1"/>
          </p:cNvSpPr>
          <p:nvPr>
            <p:ph type="sldNum" sz="quarter" idx="12"/>
          </p:nvPr>
        </p:nvSpPr>
        <p:spPr/>
        <p:txBody>
          <a:bodyPr/>
          <a:lstStyle/>
          <a:p>
            <a:fld id="{FE96E056-139D-44BA-96DA-C01F9CC74598}" type="slidenum">
              <a:rPr lang="en-US" smtClean="0"/>
              <a:pPr/>
              <a:t>38</a:t>
            </a:fld>
            <a:endParaRPr lang="en-US" dirty="0"/>
          </a:p>
        </p:txBody>
      </p:sp>
      <p:graphicFrame>
        <p:nvGraphicFramePr>
          <p:cNvPr id="33" name="Content Placeholder 12">
            <a:extLst>
              <a:ext uri="{FF2B5EF4-FFF2-40B4-BE49-F238E27FC236}">
                <a16:creationId xmlns:a16="http://schemas.microsoft.com/office/drawing/2014/main" id="{FEE09BC5-20B9-4377-8719-6CD57655C00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0456369"/>
              </p:ext>
            </p:extLst>
          </p:nvPr>
        </p:nvGraphicFramePr>
        <p:xfrm>
          <a:off x="2210146" y="1289720"/>
          <a:ext cx="7478712"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31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0646-E6A7-4BDA-9C21-711B7F4465A3}"/>
              </a:ext>
            </a:extLst>
          </p:cNvPr>
          <p:cNvSpPr>
            <a:spLocks noGrp="1"/>
          </p:cNvSpPr>
          <p:nvPr>
            <p:ph type="title"/>
          </p:nvPr>
        </p:nvSpPr>
        <p:spPr/>
        <p:txBody>
          <a:bodyPr/>
          <a:lstStyle/>
          <a:p>
            <a:r>
              <a:rPr lang="en-US" dirty="0"/>
              <a:t>Stakeholder Discussion</a:t>
            </a:r>
          </a:p>
        </p:txBody>
      </p:sp>
      <p:sp>
        <p:nvSpPr>
          <p:cNvPr id="13" name="TextBox 12">
            <a:extLst>
              <a:ext uri="{FF2B5EF4-FFF2-40B4-BE49-F238E27FC236}">
                <a16:creationId xmlns:a16="http://schemas.microsoft.com/office/drawing/2014/main" id="{12EF0694-4904-4B5C-8D65-012FBE87BA80}"/>
              </a:ext>
            </a:extLst>
          </p:cNvPr>
          <p:cNvSpPr txBox="1"/>
          <p:nvPr/>
        </p:nvSpPr>
        <p:spPr>
          <a:xfrm>
            <a:off x="399443" y="991939"/>
            <a:ext cx="1016320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Reminders:</a:t>
            </a:r>
          </a:p>
          <a:p>
            <a:pPr marL="742950" lvl="1" indent="-285750">
              <a:buFont typeface="Arial" panose="020B0604020202020204" pitchFamily="34" charset="0"/>
              <a:buChar char="•"/>
            </a:pPr>
            <a:r>
              <a:rPr lang="en-US" sz="2400" dirty="0"/>
              <a:t>Wait for the microphone before directing your question or comments</a:t>
            </a:r>
          </a:p>
          <a:p>
            <a:pPr marL="742950" lvl="1" indent="-285750">
              <a:buFont typeface="Arial" panose="020B0604020202020204" pitchFamily="34" charset="0"/>
              <a:buChar char="•"/>
            </a:pPr>
            <a:r>
              <a:rPr lang="en-US" sz="2400" dirty="0"/>
              <a:t>Share airtime so that everyone has an opportunity to speak</a:t>
            </a:r>
          </a:p>
          <a:p>
            <a:pPr marL="742950" lvl="1" indent="-285750">
              <a:buFont typeface="Arial" panose="020B0604020202020204" pitchFamily="34" charset="0"/>
              <a:buChar char="•"/>
            </a:pPr>
            <a:r>
              <a:rPr lang="en-US" sz="2400" dirty="0"/>
              <a:t>Webcast attendees send your questions or comments via e-mail to </a:t>
            </a:r>
            <a:r>
              <a:rPr lang="en-US" sz="2400" dirty="0">
                <a:hlinkClick r:id="rId2"/>
              </a:rPr>
              <a:t>Outreach@tceq.texas.gov</a:t>
            </a:r>
            <a:r>
              <a:rPr lang="en-US" sz="2400" dirty="0"/>
              <a:t>  </a:t>
            </a:r>
          </a:p>
        </p:txBody>
      </p:sp>
      <p:pic>
        <p:nvPicPr>
          <p:cNvPr id="12" name="Picture 11">
            <a:extLst>
              <a:ext uri="{FF2B5EF4-FFF2-40B4-BE49-F238E27FC236}">
                <a16:creationId xmlns:a16="http://schemas.microsoft.com/office/drawing/2014/main" id="{1C16C0EB-45A2-4740-BDD0-48B5EB021973}"/>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54563" y="2693400"/>
            <a:ext cx="3482874" cy="3482874"/>
          </a:xfrm>
          <a:prstGeom prst="rect">
            <a:avLst/>
          </a:prstGeom>
        </p:spPr>
      </p:pic>
      <p:sp>
        <p:nvSpPr>
          <p:cNvPr id="3" name="Footer Placeholder 2">
            <a:extLst>
              <a:ext uri="{FF2B5EF4-FFF2-40B4-BE49-F238E27FC236}">
                <a16:creationId xmlns:a16="http://schemas.microsoft.com/office/drawing/2014/main" id="{99304AE3-EAF7-4900-96FF-93D1671F8B80}"/>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95458E3A-11C6-486A-AE71-447D2B4865C0}"/>
              </a:ext>
            </a:extLst>
          </p:cNvPr>
          <p:cNvSpPr>
            <a:spLocks noGrp="1"/>
          </p:cNvSpPr>
          <p:nvPr>
            <p:ph type="sldNum" sz="quarter" idx="12"/>
          </p:nvPr>
        </p:nvSpPr>
        <p:spPr/>
        <p:txBody>
          <a:bodyPr/>
          <a:lstStyle/>
          <a:p>
            <a:fld id="{FE96E056-139D-44BA-96DA-C01F9CC74598}" type="slidenum">
              <a:rPr lang="en-US" smtClean="0"/>
              <a:pPr/>
              <a:t>39</a:t>
            </a:fld>
            <a:endParaRPr lang="en-US" dirty="0"/>
          </a:p>
        </p:txBody>
      </p:sp>
    </p:spTree>
    <p:extLst>
      <p:ext uri="{BB962C8B-B14F-4D97-AF65-F5344CB8AC3E}">
        <p14:creationId xmlns:p14="http://schemas.microsoft.com/office/powerpoint/2010/main" val="1991969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6EFD-59BB-45AE-9B6A-15FD2685FFC0}"/>
              </a:ext>
            </a:extLst>
          </p:cNvPr>
          <p:cNvSpPr>
            <a:spLocks noGrp="1"/>
          </p:cNvSpPr>
          <p:nvPr>
            <p:ph type="title"/>
          </p:nvPr>
        </p:nvSpPr>
        <p:spPr/>
        <p:txBody>
          <a:bodyPr/>
          <a:lstStyle/>
          <a:p>
            <a:r>
              <a:rPr lang="en-US" dirty="0"/>
              <a:t>Presentation Outline</a:t>
            </a:r>
          </a:p>
        </p:txBody>
      </p:sp>
      <p:sp>
        <p:nvSpPr>
          <p:cNvPr id="3" name="Footer Placeholder 2">
            <a:extLst>
              <a:ext uri="{FF2B5EF4-FFF2-40B4-BE49-F238E27FC236}">
                <a16:creationId xmlns:a16="http://schemas.microsoft.com/office/drawing/2014/main" id="{AC5CE8C7-457A-431A-9D47-DCC304AB71C8}"/>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4D7C781C-5266-49A2-AD38-92363837EDDC}"/>
              </a:ext>
            </a:extLst>
          </p:cNvPr>
          <p:cNvSpPr>
            <a:spLocks noGrp="1"/>
          </p:cNvSpPr>
          <p:nvPr>
            <p:ph type="sldNum" sz="quarter" idx="12"/>
          </p:nvPr>
        </p:nvSpPr>
        <p:spPr/>
        <p:txBody>
          <a:bodyPr/>
          <a:lstStyle/>
          <a:p>
            <a:fld id="{FE96E056-139D-44BA-96DA-C01F9CC74598}" type="slidenum">
              <a:rPr lang="en-US" smtClean="0"/>
              <a:pPr/>
              <a:t>4</a:t>
            </a:fld>
            <a:endParaRPr lang="en-US" dirty="0"/>
          </a:p>
        </p:txBody>
      </p:sp>
      <p:graphicFrame>
        <p:nvGraphicFramePr>
          <p:cNvPr id="33" name="Content Placeholder 12">
            <a:extLst>
              <a:ext uri="{FF2B5EF4-FFF2-40B4-BE49-F238E27FC236}">
                <a16:creationId xmlns:a16="http://schemas.microsoft.com/office/drawing/2014/main" id="{FEE09BC5-20B9-4377-8719-6CD57655C00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92310841"/>
              </p:ext>
            </p:extLst>
          </p:nvPr>
        </p:nvGraphicFramePr>
        <p:xfrm>
          <a:off x="2210146" y="1289720"/>
          <a:ext cx="7478712"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377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0646-E6A7-4BDA-9C21-711B7F4465A3}"/>
              </a:ext>
            </a:extLst>
          </p:cNvPr>
          <p:cNvSpPr>
            <a:spLocks noGrp="1"/>
          </p:cNvSpPr>
          <p:nvPr>
            <p:ph type="title"/>
          </p:nvPr>
        </p:nvSpPr>
        <p:spPr/>
        <p:txBody>
          <a:bodyPr/>
          <a:lstStyle/>
          <a:p>
            <a:r>
              <a:rPr lang="en-US" dirty="0"/>
              <a:t>Stakeholder Discussion</a:t>
            </a:r>
          </a:p>
        </p:txBody>
      </p:sp>
      <p:sp>
        <p:nvSpPr>
          <p:cNvPr id="13" name="TextBox 12">
            <a:extLst>
              <a:ext uri="{FF2B5EF4-FFF2-40B4-BE49-F238E27FC236}">
                <a16:creationId xmlns:a16="http://schemas.microsoft.com/office/drawing/2014/main" id="{12EF0694-4904-4B5C-8D65-012FBE87BA80}"/>
              </a:ext>
            </a:extLst>
          </p:cNvPr>
          <p:cNvSpPr txBox="1"/>
          <p:nvPr/>
        </p:nvSpPr>
        <p:spPr>
          <a:xfrm>
            <a:off x="478302" y="1098800"/>
            <a:ext cx="4635077"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t>Comments and questions?</a:t>
            </a:r>
          </a:p>
        </p:txBody>
      </p:sp>
      <p:pic>
        <p:nvPicPr>
          <p:cNvPr id="12" name="Picture 11">
            <a:extLst>
              <a:ext uri="{FF2B5EF4-FFF2-40B4-BE49-F238E27FC236}">
                <a16:creationId xmlns:a16="http://schemas.microsoft.com/office/drawing/2014/main" id="{1C16C0EB-45A2-4740-BDD0-48B5EB021973}"/>
              </a:ext>
              <a:ext uri="{C183D7F6-B498-43B3-948B-1728B52AA6E4}">
                <adec:decorative xmlns:adec="http://schemas.microsoft.com/office/drawing/2017/decorative" val="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01502" y="367213"/>
            <a:ext cx="6096000" cy="6096000"/>
          </a:xfrm>
          <a:prstGeom prst="rect">
            <a:avLst/>
          </a:prstGeom>
        </p:spPr>
      </p:pic>
      <p:sp>
        <p:nvSpPr>
          <p:cNvPr id="3" name="Footer Placeholder 2">
            <a:extLst>
              <a:ext uri="{FF2B5EF4-FFF2-40B4-BE49-F238E27FC236}">
                <a16:creationId xmlns:a16="http://schemas.microsoft.com/office/drawing/2014/main" id="{99304AE3-EAF7-4900-96FF-93D1671F8B80}"/>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95458E3A-11C6-486A-AE71-447D2B4865C0}"/>
              </a:ext>
            </a:extLst>
          </p:cNvPr>
          <p:cNvSpPr>
            <a:spLocks noGrp="1"/>
          </p:cNvSpPr>
          <p:nvPr>
            <p:ph type="sldNum" sz="quarter" idx="12"/>
          </p:nvPr>
        </p:nvSpPr>
        <p:spPr/>
        <p:txBody>
          <a:bodyPr/>
          <a:lstStyle/>
          <a:p>
            <a:fld id="{FE96E056-139D-44BA-96DA-C01F9CC74598}" type="slidenum">
              <a:rPr lang="en-US" smtClean="0"/>
              <a:pPr/>
              <a:t>40</a:t>
            </a:fld>
            <a:endParaRPr lang="en-US" dirty="0"/>
          </a:p>
        </p:txBody>
      </p:sp>
    </p:spTree>
    <p:extLst>
      <p:ext uri="{BB962C8B-B14F-4D97-AF65-F5344CB8AC3E}">
        <p14:creationId xmlns:p14="http://schemas.microsoft.com/office/powerpoint/2010/main" val="452441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CE94-D0B3-4439-877E-07513D930E66}"/>
              </a:ext>
            </a:extLst>
          </p:cNvPr>
          <p:cNvSpPr>
            <a:spLocks noGrp="1"/>
          </p:cNvSpPr>
          <p:nvPr>
            <p:ph type="title"/>
          </p:nvPr>
        </p:nvSpPr>
        <p:spPr/>
        <p:txBody>
          <a:bodyPr/>
          <a:lstStyle/>
          <a:p>
            <a:r>
              <a:rPr lang="en-US" dirty="0"/>
              <a:t>Stakeholder Comments and Input</a:t>
            </a:r>
          </a:p>
        </p:txBody>
      </p:sp>
      <p:sp>
        <p:nvSpPr>
          <p:cNvPr id="6" name="Content Placeholder 2">
            <a:extLst>
              <a:ext uri="{FF2B5EF4-FFF2-40B4-BE49-F238E27FC236}">
                <a16:creationId xmlns:a16="http://schemas.microsoft.com/office/drawing/2014/main" id="{CAE94E7A-32C6-4A92-ABC3-481DA93F27BE}"/>
              </a:ext>
            </a:extLst>
          </p:cNvPr>
          <p:cNvSpPr txBox="1">
            <a:spLocks/>
          </p:cNvSpPr>
          <p:nvPr/>
        </p:nvSpPr>
        <p:spPr>
          <a:xfrm>
            <a:off x="268445" y="1167473"/>
            <a:ext cx="8637729" cy="4523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 may submit comments on the existing general permit and preliminary proposed changes</a:t>
            </a:r>
            <a:endParaRPr lang="en-US" sz="2000" dirty="0"/>
          </a:p>
          <a:p>
            <a:r>
              <a:rPr lang="en-US" sz="2400" dirty="0"/>
              <a:t>Meeting handout and presentation are available online at: </a:t>
            </a:r>
            <a:r>
              <a:rPr lang="en-US" sz="2400" dirty="0">
                <a:hlinkClick r:id="rId2"/>
              </a:rPr>
              <a:t>https://www.tceq.texas.gov/permitting/stormwater/stormwater_stakeholders_group.html</a:t>
            </a:r>
            <a:endParaRPr lang="en-US" sz="2400" dirty="0"/>
          </a:p>
          <a:p>
            <a:endParaRPr lang="en-US" sz="2400" dirty="0"/>
          </a:p>
          <a:p>
            <a:r>
              <a:rPr lang="en-US" sz="2400" dirty="0"/>
              <a:t>Submit comments to </a:t>
            </a:r>
            <a:r>
              <a:rPr lang="en-US" sz="2400" dirty="0">
                <a:hlinkClick r:id="rId3"/>
              </a:rPr>
              <a:t>SWGP@tceq.texas.gov</a:t>
            </a:r>
            <a:endParaRPr lang="en-US" sz="2400" dirty="0"/>
          </a:p>
          <a:p>
            <a:r>
              <a:rPr lang="en-US" sz="2400" dirty="0"/>
              <a:t>Include a subject line of </a:t>
            </a:r>
            <a:r>
              <a:rPr lang="en-US" sz="2400" b="1" dirty="0"/>
              <a:t>“2024 Phase II MS4 Renewal”</a:t>
            </a:r>
          </a:p>
          <a:p>
            <a:r>
              <a:rPr lang="en-US" sz="2400" dirty="0"/>
              <a:t>Please submit your written comments by </a:t>
            </a:r>
            <a:r>
              <a:rPr lang="en-US" sz="2400" b="1" dirty="0"/>
              <a:t>Wednesday, October 12, 2022</a:t>
            </a:r>
          </a:p>
          <a:p>
            <a:pPr algn="l"/>
            <a:endParaRPr lang="en-US" sz="2000" b="0" i="0" u="none" strike="noStrike" baseline="0" dirty="0">
              <a:solidFill>
                <a:srgbClr val="000000"/>
              </a:solidFill>
              <a:latin typeface="Lucida Bright" panose="02040602050505020304" pitchFamily="18" charset="0"/>
            </a:endParaRPr>
          </a:p>
          <a:p>
            <a:pPr marL="457200" lvl="1" indent="0">
              <a:buNone/>
            </a:pPr>
            <a:endParaRPr lang="en-US" sz="1800" dirty="0">
              <a:solidFill>
                <a:srgbClr val="000000"/>
              </a:solidFill>
            </a:endParaRPr>
          </a:p>
          <a:p>
            <a:pPr marL="457200" lvl="1" indent="0">
              <a:buNone/>
            </a:pPr>
            <a:endParaRPr lang="en-US" sz="1800" i="0" u="none" strike="noStrike" baseline="0" dirty="0">
              <a:solidFill>
                <a:srgbClr val="000000"/>
              </a:solidFill>
            </a:endParaRPr>
          </a:p>
        </p:txBody>
      </p:sp>
      <p:pic>
        <p:nvPicPr>
          <p:cNvPr id="14" name="Picture 13">
            <a:extLst>
              <a:ext uri="{FF2B5EF4-FFF2-40B4-BE49-F238E27FC236}">
                <a16:creationId xmlns:a16="http://schemas.microsoft.com/office/drawing/2014/main" id="{32BF023E-5A25-40DC-83E1-E7FE24384374}"/>
              </a:ex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60932" y="3120440"/>
            <a:ext cx="3235911" cy="3235911"/>
          </a:xfrm>
          <a:prstGeom prst="rect">
            <a:avLst/>
          </a:prstGeom>
        </p:spPr>
      </p:pic>
      <p:sp>
        <p:nvSpPr>
          <p:cNvPr id="3" name="Footer Placeholder 2">
            <a:extLst>
              <a:ext uri="{FF2B5EF4-FFF2-40B4-BE49-F238E27FC236}">
                <a16:creationId xmlns:a16="http://schemas.microsoft.com/office/drawing/2014/main" id="{30F2F988-86C6-462A-BE73-73B1965A2911}"/>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1CA16CF2-7122-41DF-B32B-F437CDAEB8E6}"/>
              </a:ext>
            </a:extLst>
          </p:cNvPr>
          <p:cNvSpPr>
            <a:spLocks noGrp="1"/>
          </p:cNvSpPr>
          <p:nvPr>
            <p:ph type="sldNum" sz="quarter" idx="12"/>
          </p:nvPr>
        </p:nvSpPr>
        <p:spPr/>
        <p:txBody>
          <a:bodyPr/>
          <a:lstStyle/>
          <a:p>
            <a:fld id="{FE96E056-139D-44BA-96DA-C01F9CC74598}" type="slidenum">
              <a:rPr lang="en-US" smtClean="0"/>
              <a:pPr/>
              <a:t>41</a:t>
            </a:fld>
            <a:endParaRPr lang="en-US" dirty="0"/>
          </a:p>
        </p:txBody>
      </p:sp>
    </p:spTree>
    <p:extLst>
      <p:ext uri="{BB962C8B-B14F-4D97-AF65-F5344CB8AC3E}">
        <p14:creationId xmlns:p14="http://schemas.microsoft.com/office/powerpoint/2010/main" val="2668160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518A-BFED-4CCA-9DD4-9BC70894003F}"/>
              </a:ext>
            </a:extLst>
          </p:cNvPr>
          <p:cNvSpPr>
            <a:spLocks noGrp="1"/>
          </p:cNvSpPr>
          <p:nvPr>
            <p:ph type="title"/>
          </p:nvPr>
        </p:nvSpPr>
        <p:spPr/>
        <p:txBody>
          <a:bodyPr/>
          <a:lstStyle/>
          <a:p>
            <a:pPr algn="ctr"/>
            <a:r>
              <a:rPr lang="en-US" sz="3600" dirty="0"/>
              <a:t>Stormwater Team Contacts</a:t>
            </a:r>
          </a:p>
        </p:txBody>
      </p:sp>
      <p:sp>
        <p:nvSpPr>
          <p:cNvPr id="6" name="TextBox 5">
            <a:extLst>
              <a:ext uri="{FF2B5EF4-FFF2-40B4-BE49-F238E27FC236}">
                <a16:creationId xmlns:a16="http://schemas.microsoft.com/office/drawing/2014/main" id="{262D2EF2-BC5B-4EC0-96C8-064F390ED6FE}"/>
              </a:ext>
            </a:extLst>
          </p:cNvPr>
          <p:cNvSpPr txBox="1"/>
          <p:nvPr/>
        </p:nvSpPr>
        <p:spPr>
          <a:xfrm>
            <a:off x="373134" y="1447800"/>
            <a:ext cx="5974078" cy="4555093"/>
          </a:xfrm>
          <a:prstGeom prst="rect">
            <a:avLst/>
          </a:prstGeom>
          <a:noFill/>
        </p:spPr>
        <p:txBody>
          <a:bodyPr wrap="square" rtlCol="0">
            <a:spAutoFit/>
          </a:bodyPr>
          <a:lstStyle/>
          <a:p>
            <a:r>
              <a:rPr lang="en-US" sz="2800" b="1" dirty="0"/>
              <a:t>Stormwater Team</a:t>
            </a:r>
          </a:p>
          <a:p>
            <a:endParaRPr lang="en-US" dirty="0"/>
          </a:p>
          <a:p>
            <a:r>
              <a:rPr lang="en-US" dirty="0"/>
              <a:t>	</a:t>
            </a:r>
            <a:r>
              <a:rPr lang="en-US" sz="2000" dirty="0"/>
              <a:t>512-239-4671</a:t>
            </a:r>
          </a:p>
          <a:p>
            <a:endParaRPr lang="en-US" dirty="0"/>
          </a:p>
          <a:p>
            <a:r>
              <a:rPr lang="en-US" dirty="0">
                <a:solidFill>
                  <a:schemeClr val="accent1">
                    <a:lumMod val="50000"/>
                  </a:schemeClr>
                </a:solidFill>
              </a:rPr>
              <a:t>	</a:t>
            </a:r>
            <a:r>
              <a:rPr lang="en-US" sz="2000" dirty="0">
                <a:solidFill>
                  <a:schemeClr val="accent1">
                    <a:lumMod val="50000"/>
                  </a:schemeClr>
                </a:solidFill>
                <a:hlinkClick r:id="rId2">
                  <a:extLst>
                    <a:ext uri="{A12FA001-AC4F-418D-AE19-62706E023703}">
                      <ahyp:hlinkClr xmlns:ahyp="http://schemas.microsoft.com/office/drawing/2018/hyperlinkcolor" val="tx"/>
                    </a:ext>
                  </a:extLst>
                </a:hlinkClick>
              </a:rPr>
              <a:t>SWGP@tceq.texas.gov</a:t>
            </a:r>
            <a:endParaRPr lang="en-US" sz="2000" dirty="0">
              <a:solidFill>
                <a:schemeClr val="accent1">
                  <a:lumMod val="50000"/>
                </a:schemeClr>
              </a:solidFill>
            </a:endParaRPr>
          </a:p>
          <a:p>
            <a:endParaRPr lang="en-US" dirty="0">
              <a:solidFill>
                <a:schemeClr val="accent1">
                  <a:lumMod val="50000"/>
                </a:schemeClr>
              </a:solidFill>
            </a:endParaRPr>
          </a:p>
          <a:p>
            <a:endParaRPr lang="en-US" dirty="0"/>
          </a:p>
          <a:p>
            <a:r>
              <a:rPr lang="en-US" sz="2800" b="1" dirty="0"/>
              <a:t>Stormwater Processing Center (SWPC)</a:t>
            </a:r>
          </a:p>
          <a:p>
            <a:endParaRPr lang="en-US" dirty="0"/>
          </a:p>
          <a:p>
            <a:r>
              <a:rPr lang="en-US" dirty="0"/>
              <a:t>	</a:t>
            </a:r>
            <a:r>
              <a:rPr lang="en-US" sz="2000" dirty="0"/>
              <a:t>512-239-3700</a:t>
            </a:r>
          </a:p>
          <a:p>
            <a:endParaRPr lang="en-US" dirty="0"/>
          </a:p>
          <a:p>
            <a:r>
              <a:rPr lang="en-US" dirty="0">
                <a:solidFill>
                  <a:schemeClr val="accent1">
                    <a:lumMod val="50000"/>
                  </a:schemeClr>
                </a:solidFill>
              </a:rPr>
              <a:t>	</a:t>
            </a:r>
            <a:r>
              <a:rPr lang="en-US" sz="2000" dirty="0">
                <a:solidFill>
                  <a:schemeClr val="accent1">
                    <a:lumMod val="50000"/>
                  </a:schemeClr>
                </a:solidFill>
                <a:hlinkClick r:id="rId3">
                  <a:extLst>
                    <a:ext uri="{A12FA001-AC4F-418D-AE19-62706E023703}">
                      <ahyp:hlinkClr xmlns:ahyp="http://schemas.microsoft.com/office/drawing/2018/hyperlinkcolor" val="tx"/>
                    </a:ext>
                  </a:extLst>
                </a:hlinkClick>
              </a:rPr>
              <a:t>SWPermit@tceq.texas.gov</a:t>
            </a:r>
            <a:endParaRPr lang="en-US" sz="2000" dirty="0">
              <a:solidFill>
                <a:schemeClr val="accent1">
                  <a:lumMod val="50000"/>
                </a:schemeClr>
              </a:solidFill>
            </a:endParaRPr>
          </a:p>
          <a:p>
            <a:endParaRPr lang="en-US" dirty="0"/>
          </a:p>
        </p:txBody>
      </p:sp>
      <p:pic>
        <p:nvPicPr>
          <p:cNvPr id="7" name="Graphic 6" descr="Telephone">
            <a:extLst>
              <a:ext uri="{FF2B5EF4-FFF2-40B4-BE49-F238E27FC236}">
                <a16:creationId xmlns:a16="http://schemas.microsoft.com/office/drawing/2014/main" id="{1A5F7C6C-DF77-4434-B6E7-CF3EA2E95D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765" y="1930137"/>
            <a:ext cx="708412" cy="708412"/>
          </a:xfrm>
          <a:prstGeom prst="rect">
            <a:avLst/>
          </a:prstGeom>
        </p:spPr>
      </p:pic>
      <p:pic>
        <p:nvPicPr>
          <p:cNvPr id="8" name="Graphic 7" descr="Email">
            <a:extLst>
              <a:ext uri="{FF2B5EF4-FFF2-40B4-BE49-F238E27FC236}">
                <a16:creationId xmlns:a16="http://schemas.microsoft.com/office/drawing/2014/main" id="{FC150332-DF70-4A3A-8E28-414DC37727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765" y="2620636"/>
            <a:ext cx="708412" cy="708412"/>
          </a:xfrm>
          <a:prstGeom prst="rect">
            <a:avLst/>
          </a:prstGeom>
        </p:spPr>
      </p:pic>
      <p:pic>
        <p:nvPicPr>
          <p:cNvPr id="9" name="Graphic 8" descr="Telephone">
            <a:extLst>
              <a:ext uri="{FF2B5EF4-FFF2-40B4-BE49-F238E27FC236}">
                <a16:creationId xmlns:a16="http://schemas.microsoft.com/office/drawing/2014/main" id="{34E258DE-FBE2-4733-A690-12791B9EB8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765" y="4498177"/>
            <a:ext cx="708412" cy="708412"/>
          </a:xfrm>
          <a:prstGeom prst="rect">
            <a:avLst/>
          </a:prstGeom>
        </p:spPr>
      </p:pic>
      <p:pic>
        <p:nvPicPr>
          <p:cNvPr id="10" name="Graphic 9" descr="Email">
            <a:extLst>
              <a:ext uri="{FF2B5EF4-FFF2-40B4-BE49-F238E27FC236}">
                <a16:creationId xmlns:a16="http://schemas.microsoft.com/office/drawing/2014/main" id="{B7DA9F31-7613-4F13-A45A-2DB8AAE344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765" y="5129297"/>
            <a:ext cx="708412" cy="708412"/>
          </a:xfrm>
          <a:prstGeom prst="rect">
            <a:avLst/>
          </a:prstGeom>
        </p:spPr>
      </p:pic>
      <p:sp>
        <p:nvSpPr>
          <p:cNvPr id="11" name="Content Placeholder 4">
            <a:extLst>
              <a:ext uri="{FF2B5EF4-FFF2-40B4-BE49-F238E27FC236}">
                <a16:creationId xmlns:a16="http://schemas.microsoft.com/office/drawing/2014/main" id="{4259BA97-E4AC-45E0-BF41-C27A8E4FBE8C}"/>
              </a:ext>
            </a:extLst>
          </p:cNvPr>
          <p:cNvSpPr txBox="1">
            <a:spLocks/>
          </p:cNvSpPr>
          <p:nvPr/>
        </p:nvSpPr>
        <p:spPr>
          <a:xfrm>
            <a:off x="5926667" y="1684982"/>
            <a:ext cx="6125071" cy="5303520"/>
          </a:xfrm>
          <a:prstGeom prst="rect">
            <a:avLst/>
          </a:prstGeom>
        </p:spPr>
        <p:txBody>
          <a:bodyPr/>
          <a:lstStyle>
            <a:defPPr>
              <a:defRPr lang="en-US"/>
            </a:defPPr>
            <a:lvl1pPr marL="0" algn="ctr" defTabSz="914400" rtl="0" eaLnBrk="1" latinLnBrk="0" hangingPunct="1">
              <a:defRPr sz="1400" kern="1200">
                <a:solidFill>
                  <a:srgbClr val="0875C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t>Rebecca L. Villalba- </a:t>
            </a:r>
            <a:r>
              <a:rPr lang="en-US" sz="3000" dirty="0"/>
              <a:t>Team Leader</a:t>
            </a:r>
          </a:p>
          <a:p>
            <a:pPr marL="914400" lvl="1" indent="-457200">
              <a:buFont typeface="Arial" panose="020B0604020202020204" pitchFamily="34" charset="0"/>
              <a:buChar char="•"/>
            </a:pPr>
            <a:r>
              <a:rPr lang="en-US" sz="2800" dirty="0"/>
              <a:t>Macayla Coleman</a:t>
            </a:r>
          </a:p>
          <a:p>
            <a:pPr marL="914400" lvl="1" indent="-457200">
              <a:buFont typeface="Arial" panose="020B0604020202020204" pitchFamily="34" charset="0"/>
              <a:buChar char="•"/>
            </a:pPr>
            <a:r>
              <a:rPr lang="en-US" sz="2800" dirty="0"/>
              <a:t>Dante Fekete</a:t>
            </a:r>
          </a:p>
          <a:p>
            <a:pPr marL="914400" lvl="1" indent="-457200">
              <a:buFont typeface="Arial" panose="020B0604020202020204" pitchFamily="34" charset="0"/>
              <a:buChar char="•"/>
            </a:pPr>
            <a:r>
              <a:rPr lang="en-US" sz="2800" dirty="0"/>
              <a:t>Madison Taylor</a:t>
            </a:r>
          </a:p>
          <a:p>
            <a:pPr marL="914400" lvl="1" indent="-457200">
              <a:buFont typeface="Arial" panose="020B0604020202020204" pitchFamily="34" charset="0"/>
              <a:buChar char="•"/>
            </a:pPr>
            <a:r>
              <a:rPr lang="en-US" sz="2800" dirty="0"/>
              <a:t>Leland Moore</a:t>
            </a:r>
          </a:p>
          <a:p>
            <a:pPr marL="914400" lvl="1" indent="-457200">
              <a:buFont typeface="Arial" panose="020B0604020202020204" pitchFamily="34" charset="0"/>
              <a:buChar char="•"/>
            </a:pPr>
            <a:r>
              <a:rPr lang="en-US" sz="2800" dirty="0"/>
              <a:t>Jesse Gress-Alamilla</a:t>
            </a:r>
          </a:p>
          <a:p>
            <a:pPr marL="914400" lvl="1" indent="-457200">
              <a:buFont typeface="Arial" panose="020B0604020202020204" pitchFamily="34" charset="0"/>
              <a:buChar char="•"/>
            </a:pPr>
            <a:r>
              <a:rPr lang="en-US" sz="2800" dirty="0"/>
              <a:t>Monica Alba Garcia</a:t>
            </a:r>
          </a:p>
          <a:p>
            <a:pPr marL="914400" lvl="1" indent="-457200">
              <a:buFont typeface="Arial" panose="020B0604020202020204" pitchFamily="34" charset="0"/>
              <a:buChar char="•"/>
            </a:pPr>
            <a:r>
              <a:rPr lang="en-US" sz="2800" dirty="0"/>
              <a:t>Autumn Thornburg, SWPC</a:t>
            </a:r>
          </a:p>
          <a:p>
            <a:pPr marL="914400" lvl="1" indent="-457200">
              <a:buFont typeface="Arial" panose="020B0604020202020204" pitchFamily="34" charset="0"/>
              <a:buChar char="•"/>
            </a:pPr>
            <a:r>
              <a:rPr lang="en-US" sz="2800" dirty="0"/>
              <a:t>Carol Lee Trucksess, SWPC</a:t>
            </a:r>
          </a:p>
        </p:txBody>
      </p:sp>
      <p:sp>
        <p:nvSpPr>
          <p:cNvPr id="3" name="Footer Placeholder 2">
            <a:extLst>
              <a:ext uri="{FF2B5EF4-FFF2-40B4-BE49-F238E27FC236}">
                <a16:creationId xmlns:a16="http://schemas.microsoft.com/office/drawing/2014/main" id="{1F91BDF0-A018-44E0-AF69-95932CCF0E84}"/>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8110E5D5-AF26-4650-BD74-67DEC2232297}"/>
              </a:ext>
            </a:extLst>
          </p:cNvPr>
          <p:cNvSpPr>
            <a:spLocks noGrp="1"/>
          </p:cNvSpPr>
          <p:nvPr>
            <p:ph type="sldNum" sz="quarter" idx="12"/>
          </p:nvPr>
        </p:nvSpPr>
        <p:spPr/>
        <p:txBody>
          <a:bodyPr/>
          <a:lstStyle/>
          <a:p>
            <a:fld id="{FE96E056-139D-44BA-96DA-C01F9CC74598}" type="slidenum">
              <a:rPr lang="en-US" smtClean="0"/>
              <a:pPr/>
              <a:t>42</a:t>
            </a:fld>
            <a:endParaRPr lang="en-US" dirty="0"/>
          </a:p>
        </p:txBody>
      </p:sp>
    </p:spTree>
    <p:extLst>
      <p:ext uri="{BB962C8B-B14F-4D97-AF65-F5344CB8AC3E}">
        <p14:creationId xmlns:p14="http://schemas.microsoft.com/office/powerpoint/2010/main" val="139963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6B2E-6D8B-4316-9097-39FB692313C5}"/>
              </a:ext>
            </a:extLst>
          </p:cNvPr>
          <p:cNvSpPr>
            <a:spLocks noGrp="1"/>
          </p:cNvSpPr>
          <p:nvPr>
            <p:ph type="title"/>
          </p:nvPr>
        </p:nvSpPr>
        <p:spPr/>
        <p:txBody>
          <a:bodyPr/>
          <a:lstStyle/>
          <a:p>
            <a:r>
              <a:rPr lang="en-US" dirty="0"/>
              <a:t>Goals and Objectives</a:t>
            </a:r>
          </a:p>
        </p:txBody>
      </p:sp>
      <p:sp>
        <p:nvSpPr>
          <p:cNvPr id="7" name="Content Placeholder 2">
            <a:extLst>
              <a:ext uri="{FF2B5EF4-FFF2-40B4-BE49-F238E27FC236}">
                <a16:creationId xmlns:a16="http://schemas.microsoft.com/office/drawing/2014/main" id="{56BA1101-4E86-41A6-B16D-630EF38475DF}"/>
              </a:ext>
            </a:extLst>
          </p:cNvPr>
          <p:cNvSpPr txBox="1">
            <a:spLocks/>
          </p:cNvSpPr>
          <p:nvPr/>
        </p:nvSpPr>
        <p:spPr>
          <a:xfrm>
            <a:off x="310008" y="1167473"/>
            <a:ext cx="6547991" cy="4523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Facilitate stakeholder involvement in the 2024 Phase II MS4 General Permit renewal process</a:t>
            </a:r>
          </a:p>
          <a:p>
            <a:r>
              <a:rPr lang="en-US" sz="2400" dirty="0">
                <a:solidFill>
                  <a:srgbClr val="000000"/>
                </a:solidFill>
              </a:rPr>
              <a:t>Review existing permit requirements</a:t>
            </a:r>
          </a:p>
          <a:p>
            <a:r>
              <a:rPr lang="en-US" sz="2400" dirty="0">
                <a:solidFill>
                  <a:srgbClr val="000000"/>
                </a:solidFill>
              </a:rPr>
              <a:t>Explain preliminary proposed changes to the permit for the 2024 renewal</a:t>
            </a:r>
          </a:p>
          <a:p>
            <a:pPr lvl="1"/>
            <a:r>
              <a:rPr lang="en-US" sz="2000" dirty="0">
                <a:solidFill>
                  <a:srgbClr val="000000"/>
                </a:solidFill>
              </a:rPr>
              <a:t>Demonstrate benefits to MS4s and TCEQ</a:t>
            </a:r>
          </a:p>
          <a:p>
            <a:r>
              <a:rPr lang="en-US" sz="2400" dirty="0">
                <a:solidFill>
                  <a:srgbClr val="000000"/>
                </a:solidFill>
              </a:rPr>
              <a:t>Gather stakeholder input and answer questions</a:t>
            </a:r>
          </a:p>
          <a:p>
            <a:pPr marL="457200" lvl="1" indent="0">
              <a:buNone/>
            </a:pPr>
            <a:endParaRPr lang="en-US" sz="1800" i="0" u="none" strike="noStrike" baseline="0" dirty="0">
              <a:solidFill>
                <a:srgbClr val="000000"/>
              </a:solidFill>
            </a:endParaRPr>
          </a:p>
        </p:txBody>
      </p:sp>
      <p:pic>
        <p:nvPicPr>
          <p:cNvPr id="9" name="Picture 8">
            <a:extLst>
              <a:ext uri="{FF2B5EF4-FFF2-40B4-BE49-F238E27FC236}">
                <a16:creationId xmlns:a16="http://schemas.microsoft.com/office/drawing/2014/main" id="{B15300CF-93DA-422D-B331-EE71D8CC78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3316" y="1301160"/>
            <a:ext cx="6285121" cy="3924368"/>
          </a:xfrm>
          <a:prstGeom prst="rect">
            <a:avLst/>
          </a:prstGeom>
        </p:spPr>
      </p:pic>
      <p:sp>
        <p:nvSpPr>
          <p:cNvPr id="10" name="TextBox 9">
            <a:extLst>
              <a:ext uri="{FF2B5EF4-FFF2-40B4-BE49-F238E27FC236}">
                <a16:creationId xmlns:a16="http://schemas.microsoft.com/office/drawing/2014/main" id="{9AC018A6-15B7-4B85-8FC8-D875D94198E7}"/>
              </a:ext>
            </a:extLst>
          </p:cNvPr>
          <p:cNvSpPr txBox="1"/>
          <p:nvPr/>
        </p:nvSpPr>
        <p:spPr>
          <a:xfrm>
            <a:off x="7742903" y="5342611"/>
            <a:ext cx="5227201" cy="230832"/>
          </a:xfrm>
          <a:prstGeom prst="rect">
            <a:avLst/>
          </a:prstGeom>
          <a:noFill/>
        </p:spPr>
        <p:txBody>
          <a:bodyPr wrap="square" rtlCol="0">
            <a:spAutoFit/>
          </a:bodyPr>
          <a:lstStyle/>
          <a:p>
            <a:r>
              <a:rPr lang="en-US" sz="900">
                <a:hlinkClick r:id="rId3" tooltip="https://www.pngall.com/checklist-png"/>
              </a:rPr>
              <a:t>This Photo</a:t>
            </a:r>
            <a:r>
              <a:rPr lang="en-US" sz="900"/>
              <a:t> by Unknown Author is licensed under </a:t>
            </a:r>
            <a:r>
              <a:rPr lang="en-US" sz="900">
                <a:hlinkClick r:id="rId4" tooltip="https://creativecommons.org/licenses/by-nc/3.0/"/>
              </a:rPr>
              <a:t>CC BY-NC</a:t>
            </a:r>
            <a:endParaRPr lang="en-US" sz="900"/>
          </a:p>
        </p:txBody>
      </p:sp>
      <p:sp>
        <p:nvSpPr>
          <p:cNvPr id="3" name="Footer Placeholder 2">
            <a:extLst>
              <a:ext uri="{FF2B5EF4-FFF2-40B4-BE49-F238E27FC236}">
                <a16:creationId xmlns:a16="http://schemas.microsoft.com/office/drawing/2014/main" id="{CADCC7C6-7305-496E-B1CA-39E90C4A2674}"/>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906F5CC4-FD2B-4017-B4CC-FB226CE73261}"/>
              </a:ext>
            </a:extLst>
          </p:cNvPr>
          <p:cNvSpPr>
            <a:spLocks noGrp="1"/>
          </p:cNvSpPr>
          <p:nvPr>
            <p:ph type="sldNum" sz="quarter" idx="12"/>
          </p:nvPr>
        </p:nvSpPr>
        <p:spPr/>
        <p:txBody>
          <a:bodyPr/>
          <a:lstStyle/>
          <a:p>
            <a:fld id="{FE96E056-139D-44BA-96DA-C01F9CC74598}" type="slidenum">
              <a:rPr lang="en-US" smtClean="0"/>
              <a:pPr/>
              <a:t>5</a:t>
            </a:fld>
            <a:endParaRPr lang="en-US" dirty="0"/>
          </a:p>
        </p:txBody>
      </p:sp>
    </p:spTree>
    <p:extLst>
      <p:ext uri="{BB962C8B-B14F-4D97-AF65-F5344CB8AC3E}">
        <p14:creationId xmlns:p14="http://schemas.microsoft.com/office/powerpoint/2010/main" val="266900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6EFD-59BB-45AE-9B6A-15FD2685FFC0}"/>
              </a:ext>
            </a:extLst>
          </p:cNvPr>
          <p:cNvSpPr>
            <a:spLocks noGrp="1"/>
          </p:cNvSpPr>
          <p:nvPr>
            <p:ph type="title"/>
          </p:nvPr>
        </p:nvSpPr>
        <p:spPr/>
        <p:txBody>
          <a:bodyPr/>
          <a:lstStyle/>
          <a:p>
            <a:r>
              <a:rPr lang="en-US" dirty="0"/>
              <a:t>Presentation Outline</a:t>
            </a:r>
          </a:p>
        </p:txBody>
      </p:sp>
      <p:sp>
        <p:nvSpPr>
          <p:cNvPr id="3" name="Footer Placeholder 2">
            <a:extLst>
              <a:ext uri="{FF2B5EF4-FFF2-40B4-BE49-F238E27FC236}">
                <a16:creationId xmlns:a16="http://schemas.microsoft.com/office/drawing/2014/main" id="{AC5CE8C7-457A-431A-9D47-DCC304AB71C8}"/>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4D7C781C-5266-49A2-AD38-92363837EDDC}"/>
              </a:ext>
            </a:extLst>
          </p:cNvPr>
          <p:cNvSpPr>
            <a:spLocks noGrp="1"/>
          </p:cNvSpPr>
          <p:nvPr>
            <p:ph type="sldNum" sz="quarter" idx="12"/>
          </p:nvPr>
        </p:nvSpPr>
        <p:spPr/>
        <p:txBody>
          <a:bodyPr/>
          <a:lstStyle/>
          <a:p>
            <a:fld id="{FE96E056-139D-44BA-96DA-C01F9CC74598}" type="slidenum">
              <a:rPr lang="en-US" smtClean="0"/>
              <a:pPr/>
              <a:t>6</a:t>
            </a:fld>
            <a:endParaRPr lang="en-US" dirty="0"/>
          </a:p>
        </p:txBody>
      </p:sp>
      <p:graphicFrame>
        <p:nvGraphicFramePr>
          <p:cNvPr id="33" name="Content Placeholder 12">
            <a:extLst>
              <a:ext uri="{FF2B5EF4-FFF2-40B4-BE49-F238E27FC236}">
                <a16:creationId xmlns:a16="http://schemas.microsoft.com/office/drawing/2014/main" id="{FEE09BC5-20B9-4377-8719-6CD57655C00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113800411"/>
              </p:ext>
            </p:extLst>
          </p:nvPr>
        </p:nvGraphicFramePr>
        <p:xfrm>
          <a:off x="2210146" y="1289720"/>
          <a:ext cx="7478712"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49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2F94-6C16-4EA3-B3BC-4530AFB92864}"/>
              </a:ext>
            </a:extLst>
          </p:cNvPr>
          <p:cNvSpPr>
            <a:spLocks noGrp="1"/>
          </p:cNvSpPr>
          <p:nvPr>
            <p:ph type="title"/>
          </p:nvPr>
        </p:nvSpPr>
        <p:spPr/>
        <p:txBody>
          <a:bodyPr/>
          <a:lstStyle/>
          <a:p>
            <a:r>
              <a:rPr lang="en-US" dirty="0"/>
              <a:t>Tentative TXR040000 Renewal Timeline</a:t>
            </a:r>
          </a:p>
        </p:txBody>
      </p:sp>
      <p:graphicFrame>
        <p:nvGraphicFramePr>
          <p:cNvPr id="5" name="Diagram 4" descr="Renewal timeline graphic showing two year process">
            <a:extLst>
              <a:ext uri="{FF2B5EF4-FFF2-40B4-BE49-F238E27FC236}">
                <a16:creationId xmlns:a16="http://schemas.microsoft.com/office/drawing/2014/main" id="{FE7A4769-399A-4F16-8D78-230899E0EE34}"/>
              </a:ext>
            </a:extLst>
          </p:cNvPr>
          <p:cNvGraphicFramePr/>
          <p:nvPr>
            <p:extLst>
              <p:ext uri="{D42A27DB-BD31-4B8C-83A1-F6EECF244321}">
                <p14:modId xmlns:p14="http://schemas.microsoft.com/office/powerpoint/2010/main" val="4180679966"/>
              </p:ext>
            </p:extLst>
          </p:nvPr>
        </p:nvGraphicFramePr>
        <p:xfrm>
          <a:off x="152400" y="806388"/>
          <a:ext cx="11887200" cy="4917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1D38343-D3C9-4EC1-88B7-0F70F525C7B0}"/>
              </a:ext>
            </a:extLst>
          </p:cNvPr>
          <p:cNvSpPr txBox="1"/>
          <p:nvPr/>
        </p:nvSpPr>
        <p:spPr>
          <a:xfrm>
            <a:off x="268446" y="5577966"/>
            <a:ext cx="7567930" cy="584775"/>
          </a:xfrm>
          <a:prstGeom prst="rect">
            <a:avLst/>
          </a:prstGeom>
          <a:noFill/>
        </p:spPr>
        <p:txBody>
          <a:bodyPr wrap="square" rtlCol="0">
            <a:spAutoFit/>
          </a:bodyPr>
          <a:lstStyle/>
          <a:p>
            <a:r>
              <a:rPr lang="en-US" sz="1600" b="1" i="1" dirty="0"/>
              <a:t>*Tentative Dates, a</a:t>
            </a:r>
            <a:r>
              <a:rPr lang="en-US" sz="1600" b="1" dirty="0"/>
              <a:t>dditional information located at </a:t>
            </a:r>
            <a:r>
              <a:rPr lang="en-US" sz="1600" b="1" dirty="0">
                <a:hlinkClick r:id="rId7"/>
              </a:rPr>
              <a:t>https://www.tceq.texas.gov/permitting/stormwater/ms4</a:t>
            </a:r>
            <a:endParaRPr lang="en-US" sz="1600" b="1" dirty="0"/>
          </a:p>
        </p:txBody>
      </p:sp>
      <p:sp>
        <p:nvSpPr>
          <p:cNvPr id="3" name="Footer Placeholder 2">
            <a:extLst>
              <a:ext uri="{FF2B5EF4-FFF2-40B4-BE49-F238E27FC236}">
                <a16:creationId xmlns:a16="http://schemas.microsoft.com/office/drawing/2014/main" id="{CD3AE887-3C5C-44F8-8423-2F0CC4FEF566}"/>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C69F0CCF-2845-458B-BFF8-671F260F8568}"/>
              </a:ext>
            </a:extLst>
          </p:cNvPr>
          <p:cNvSpPr>
            <a:spLocks noGrp="1"/>
          </p:cNvSpPr>
          <p:nvPr>
            <p:ph type="sldNum" sz="quarter" idx="12"/>
          </p:nvPr>
        </p:nvSpPr>
        <p:spPr/>
        <p:txBody>
          <a:bodyPr/>
          <a:lstStyle/>
          <a:p>
            <a:fld id="{FE96E056-139D-44BA-96DA-C01F9CC74598}" type="slidenum">
              <a:rPr lang="en-US" smtClean="0"/>
              <a:pPr/>
              <a:t>7</a:t>
            </a:fld>
            <a:endParaRPr lang="en-US" dirty="0"/>
          </a:p>
        </p:txBody>
      </p:sp>
    </p:spTree>
    <p:extLst>
      <p:ext uri="{BB962C8B-B14F-4D97-AF65-F5344CB8AC3E}">
        <p14:creationId xmlns:p14="http://schemas.microsoft.com/office/powerpoint/2010/main" val="354547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6EFD-59BB-45AE-9B6A-15FD2685FFC0}"/>
              </a:ext>
            </a:extLst>
          </p:cNvPr>
          <p:cNvSpPr>
            <a:spLocks noGrp="1"/>
          </p:cNvSpPr>
          <p:nvPr>
            <p:ph type="title"/>
          </p:nvPr>
        </p:nvSpPr>
        <p:spPr/>
        <p:txBody>
          <a:bodyPr/>
          <a:lstStyle/>
          <a:p>
            <a:r>
              <a:rPr lang="en-US" dirty="0"/>
              <a:t>Presentation Outline</a:t>
            </a:r>
          </a:p>
        </p:txBody>
      </p:sp>
      <p:sp>
        <p:nvSpPr>
          <p:cNvPr id="3" name="Footer Placeholder 2">
            <a:extLst>
              <a:ext uri="{FF2B5EF4-FFF2-40B4-BE49-F238E27FC236}">
                <a16:creationId xmlns:a16="http://schemas.microsoft.com/office/drawing/2014/main" id="{AC5CE8C7-457A-431A-9D47-DCC304AB71C8}"/>
              </a:ext>
            </a:extLst>
          </p:cNvPr>
          <p:cNvSpPr>
            <a:spLocks noGrp="1"/>
          </p:cNvSpPr>
          <p:nvPr>
            <p:ph type="ftr" sz="quarter" idx="11"/>
          </p:nvPr>
        </p:nvSpPr>
        <p:spPr/>
        <p:txBody>
          <a:bodyPr/>
          <a:lstStyle/>
          <a:p>
            <a:r>
              <a:rPr lang="en-US" dirty="0"/>
              <a:t>Water Quality Division- Stormwater Team</a:t>
            </a:r>
          </a:p>
          <a:p>
            <a:endParaRPr lang="en-US" dirty="0"/>
          </a:p>
        </p:txBody>
      </p:sp>
      <p:sp>
        <p:nvSpPr>
          <p:cNvPr id="4" name="Slide Number Placeholder 3">
            <a:extLst>
              <a:ext uri="{FF2B5EF4-FFF2-40B4-BE49-F238E27FC236}">
                <a16:creationId xmlns:a16="http://schemas.microsoft.com/office/drawing/2014/main" id="{4D7C781C-5266-49A2-AD38-92363837EDDC}"/>
              </a:ext>
            </a:extLst>
          </p:cNvPr>
          <p:cNvSpPr>
            <a:spLocks noGrp="1"/>
          </p:cNvSpPr>
          <p:nvPr>
            <p:ph type="sldNum" sz="quarter" idx="12"/>
          </p:nvPr>
        </p:nvSpPr>
        <p:spPr/>
        <p:txBody>
          <a:bodyPr/>
          <a:lstStyle/>
          <a:p>
            <a:fld id="{FE96E056-139D-44BA-96DA-C01F9CC74598}" type="slidenum">
              <a:rPr lang="en-US" smtClean="0"/>
              <a:pPr/>
              <a:t>8</a:t>
            </a:fld>
            <a:endParaRPr lang="en-US" dirty="0"/>
          </a:p>
        </p:txBody>
      </p:sp>
      <p:graphicFrame>
        <p:nvGraphicFramePr>
          <p:cNvPr id="33" name="Content Placeholder 12">
            <a:extLst>
              <a:ext uri="{FF2B5EF4-FFF2-40B4-BE49-F238E27FC236}">
                <a16:creationId xmlns:a16="http://schemas.microsoft.com/office/drawing/2014/main" id="{FEE09BC5-20B9-4377-8719-6CD57655C00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031116907"/>
              </p:ext>
            </p:extLst>
          </p:nvPr>
        </p:nvGraphicFramePr>
        <p:xfrm>
          <a:off x="2210146" y="1289720"/>
          <a:ext cx="7478712" cy="476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03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A868-AF9C-448E-812B-BF738C638ABA}"/>
              </a:ext>
            </a:extLst>
          </p:cNvPr>
          <p:cNvSpPr>
            <a:spLocks noGrp="1"/>
          </p:cNvSpPr>
          <p:nvPr>
            <p:ph type="title"/>
          </p:nvPr>
        </p:nvSpPr>
        <p:spPr/>
        <p:txBody>
          <a:bodyPr/>
          <a:lstStyle/>
          <a:p>
            <a:r>
              <a:rPr lang="en-US" dirty="0"/>
              <a:t>Current Phase II MS4 General Permit</a:t>
            </a:r>
          </a:p>
        </p:txBody>
      </p:sp>
      <p:sp>
        <p:nvSpPr>
          <p:cNvPr id="5" name="TextBox 4">
            <a:extLst>
              <a:ext uri="{FF2B5EF4-FFF2-40B4-BE49-F238E27FC236}">
                <a16:creationId xmlns:a16="http://schemas.microsoft.com/office/drawing/2014/main" id="{BD7BD948-B473-4E15-97F8-359BAB8C93E9}"/>
              </a:ext>
            </a:extLst>
          </p:cNvPr>
          <p:cNvSpPr txBox="1"/>
          <p:nvPr/>
        </p:nvSpPr>
        <p:spPr>
          <a:xfrm>
            <a:off x="511443" y="1308527"/>
            <a:ext cx="5584557" cy="4731237"/>
          </a:xfrm>
          <a:prstGeom prst="rect">
            <a:avLst/>
          </a:prstGeom>
        </p:spPr>
        <p:txBody>
          <a:bodyPr rtlCol="0">
            <a:normAutofit/>
          </a:bodyPr>
          <a:lstStyle/>
          <a:p>
            <a:pPr>
              <a:lnSpc>
                <a:spcPct val="110000"/>
              </a:lnSpc>
              <a:spcBef>
                <a:spcPts val="1000"/>
              </a:spcBef>
            </a:pPr>
            <a:r>
              <a:rPr lang="en-US" sz="2400" b="1" kern="1200" dirty="0">
                <a:latin typeface="+mn-lt"/>
                <a:ea typeface="+mn-ea"/>
                <a:cs typeface="+mn-cs"/>
              </a:rPr>
              <a:t>TXR040000, also referred to as the Small MS4 General Permit</a:t>
            </a:r>
          </a:p>
          <a:p>
            <a:pPr>
              <a:lnSpc>
                <a:spcPct val="110000"/>
              </a:lnSpc>
              <a:spcBef>
                <a:spcPts val="1000"/>
              </a:spcBef>
            </a:pPr>
            <a:endParaRPr lang="en-US" sz="2400" kern="1200" dirty="0">
              <a:latin typeface="+mn-lt"/>
              <a:ea typeface="+mn-ea"/>
              <a:cs typeface="+mn-cs"/>
            </a:endParaRPr>
          </a:p>
          <a:p>
            <a:pPr marL="228600" indent="-228600">
              <a:lnSpc>
                <a:spcPct val="110000"/>
              </a:lnSpc>
              <a:spcBef>
                <a:spcPts val="1000"/>
              </a:spcBef>
              <a:buFont typeface="Arial" panose="020B0604020202020204" pitchFamily="34" charset="0"/>
              <a:buChar char="•"/>
            </a:pPr>
            <a:r>
              <a:rPr lang="en-US" sz="2400" kern="1200" dirty="0">
                <a:latin typeface="+mn-lt"/>
                <a:ea typeface="+mn-ea"/>
                <a:cs typeface="+mn-cs"/>
              </a:rPr>
              <a:t>Effective January 24, 2019</a:t>
            </a:r>
          </a:p>
          <a:p>
            <a:pPr marL="228600" indent="-228600">
              <a:lnSpc>
                <a:spcPct val="110000"/>
              </a:lnSpc>
              <a:spcBef>
                <a:spcPts val="1000"/>
              </a:spcBef>
              <a:buFont typeface="Arial" panose="020B0604020202020204" pitchFamily="34" charset="0"/>
              <a:buChar char="•"/>
            </a:pPr>
            <a:r>
              <a:rPr lang="en-US" sz="2400" kern="1200" dirty="0">
                <a:latin typeface="+mn-lt"/>
                <a:ea typeface="+mn-ea"/>
                <a:cs typeface="+mn-cs"/>
              </a:rPr>
              <a:t>Expires January 24, 2024</a:t>
            </a:r>
          </a:p>
          <a:p>
            <a:pPr>
              <a:lnSpc>
                <a:spcPct val="110000"/>
              </a:lnSpc>
              <a:spcBef>
                <a:spcPts val="1000"/>
              </a:spcBef>
            </a:pPr>
            <a:endParaRPr lang="en-US" sz="2400" kern="1200" dirty="0">
              <a:latin typeface="+mn-lt"/>
              <a:ea typeface="+mn-ea"/>
              <a:cs typeface="+mn-cs"/>
            </a:endParaRPr>
          </a:p>
          <a:p>
            <a:pPr marL="228600" indent="-228600">
              <a:lnSpc>
                <a:spcPct val="110000"/>
              </a:lnSpc>
              <a:spcBef>
                <a:spcPts val="1000"/>
              </a:spcBef>
              <a:buFont typeface="Arial" panose="020B0604020202020204" pitchFamily="34" charset="0"/>
              <a:buChar char="•"/>
            </a:pPr>
            <a:r>
              <a:rPr lang="en-US" sz="2400" kern="1200" dirty="0">
                <a:latin typeface="+mn-lt"/>
                <a:ea typeface="+mn-ea"/>
                <a:cs typeface="+mn-cs"/>
              </a:rPr>
              <a:t>Authorizes </a:t>
            </a:r>
            <a:r>
              <a:rPr lang="en-US" sz="2400" dirty="0"/>
              <a:t>stormwater and certain non-stormwater discharges from small MS4s to surface water in the state</a:t>
            </a:r>
            <a:endParaRPr lang="en-US" sz="2400" kern="1200" dirty="0">
              <a:latin typeface="+mn-lt"/>
              <a:ea typeface="+mn-ea"/>
              <a:cs typeface="+mn-cs"/>
            </a:endParaRPr>
          </a:p>
          <a:p>
            <a:pPr>
              <a:lnSpc>
                <a:spcPct val="110000"/>
              </a:lnSpc>
              <a:spcBef>
                <a:spcPts val="1000"/>
              </a:spcBef>
            </a:pPr>
            <a:endParaRPr lang="en-US" sz="3200" kern="1200" dirty="0">
              <a:latin typeface="+mn-lt"/>
              <a:ea typeface="+mn-ea"/>
              <a:cs typeface="+mn-cs"/>
            </a:endParaRPr>
          </a:p>
        </p:txBody>
      </p:sp>
      <p:pic>
        <p:nvPicPr>
          <p:cNvPr id="6" name="Picture 5">
            <a:extLst>
              <a:ext uri="{FF2B5EF4-FFF2-40B4-BE49-F238E27FC236}">
                <a16:creationId xmlns:a16="http://schemas.microsoft.com/office/drawing/2014/main" id="{933C699F-F04D-4E42-9B40-6414034668F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94682" y="537978"/>
            <a:ext cx="4328872" cy="5615834"/>
          </a:xfrm>
          <a:prstGeom prst="rect">
            <a:avLst/>
          </a:prstGeom>
          <a:ln w="6350" cap="sq">
            <a:solidFill>
              <a:srgbClr val="000000"/>
            </a:solidFill>
            <a:prstDash val="solid"/>
            <a:miter lim="800000"/>
          </a:ln>
          <a:effectLst>
            <a:outerShdw blurRad="50800" dist="38100" algn="l" rotWithShape="0">
              <a:prstClr val="black">
                <a:alpha val="40000"/>
              </a:prstClr>
            </a:outerShdw>
          </a:effectLst>
        </p:spPr>
      </p:pic>
      <p:sp>
        <p:nvSpPr>
          <p:cNvPr id="3" name="Footer Placeholder 2">
            <a:extLst>
              <a:ext uri="{FF2B5EF4-FFF2-40B4-BE49-F238E27FC236}">
                <a16:creationId xmlns:a16="http://schemas.microsoft.com/office/drawing/2014/main" id="{F04287C8-1E82-4D67-B2B9-0B0E7117C67D}"/>
              </a:ext>
            </a:extLst>
          </p:cNvPr>
          <p:cNvSpPr>
            <a:spLocks noGrp="1"/>
          </p:cNvSpPr>
          <p:nvPr>
            <p:ph type="ftr" sz="quarter" idx="11"/>
          </p:nvPr>
        </p:nvSpPr>
        <p:spPr/>
        <p:txBody>
          <a:bodyPr/>
          <a:lstStyle/>
          <a:p>
            <a:r>
              <a:rPr lang="en-US" dirty="0"/>
              <a:t>Water Quality Division- Stormwater Team</a:t>
            </a:r>
          </a:p>
          <a:p>
            <a:endParaRPr lang="en-US" dirty="0"/>
          </a:p>
          <a:p>
            <a:endParaRPr lang="en-US" dirty="0"/>
          </a:p>
        </p:txBody>
      </p:sp>
      <p:sp>
        <p:nvSpPr>
          <p:cNvPr id="4" name="Slide Number Placeholder 3">
            <a:extLst>
              <a:ext uri="{FF2B5EF4-FFF2-40B4-BE49-F238E27FC236}">
                <a16:creationId xmlns:a16="http://schemas.microsoft.com/office/drawing/2014/main" id="{EF42BFF2-31E7-4BCD-95BD-BEA054BAA623}"/>
              </a:ext>
            </a:extLst>
          </p:cNvPr>
          <p:cNvSpPr>
            <a:spLocks noGrp="1"/>
          </p:cNvSpPr>
          <p:nvPr>
            <p:ph type="sldNum" sz="quarter" idx="12"/>
          </p:nvPr>
        </p:nvSpPr>
        <p:spPr/>
        <p:txBody>
          <a:bodyPr/>
          <a:lstStyle/>
          <a:p>
            <a:fld id="{FE96E056-139D-44BA-96DA-C01F9CC74598}" type="slidenum">
              <a:rPr lang="en-US" smtClean="0"/>
              <a:pPr/>
              <a:t>9</a:t>
            </a:fld>
            <a:endParaRPr lang="en-US" dirty="0"/>
          </a:p>
        </p:txBody>
      </p:sp>
    </p:spTree>
    <p:extLst>
      <p:ext uri="{BB962C8B-B14F-4D97-AF65-F5344CB8AC3E}">
        <p14:creationId xmlns:p14="http://schemas.microsoft.com/office/powerpoint/2010/main" val="14473234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43032F23-8A8A-414A-BB12-6F55226F491C}" vid="{31A4273F-DE06-43CA-AAE0-B29F183E0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TCEQ-crosshatch green-light</Template>
  <TotalTime>7536</TotalTime>
  <Words>3397</Words>
  <Application>Microsoft Office PowerPoint</Application>
  <PresentationFormat>Widescreen</PresentationFormat>
  <Paragraphs>448</Paragraphs>
  <Slides>42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Lucida Bright</vt:lpstr>
      <vt:lpstr>Proxima Nova</vt:lpstr>
      <vt:lpstr>Times New Roman</vt:lpstr>
      <vt:lpstr>Custom Design</vt:lpstr>
      <vt:lpstr>Phase II Small Municipal Separate Storm Sewer System (MS4) General Permit No. TXR040000 2024 Renewal Stakeholder Meeting</vt:lpstr>
      <vt:lpstr>Agenda</vt:lpstr>
      <vt:lpstr>Housekeeping Items</vt:lpstr>
      <vt:lpstr>Presentation Outline</vt:lpstr>
      <vt:lpstr>Goals and Objectives</vt:lpstr>
      <vt:lpstr>Presentation Outline</vt:lpstr>
      <vt:lpstr>Tentative TXR040000 Renewal Timeline</vt:lpstr>
      <vt:lpstr>Presentation Outline</vt:lpstr>
      <vt:lpstr>Current Phase II MS4 General Permit</vt:lpstr>
      <vt:lpstr>What is a Municipal Separate Storm Sewer System (MS4)?</vt:lpstr>
      <vt:lpstr>Urbanized Areas</vt:lpstr>
      <vt:lpstr>Tiered Permitting Approach</vt:lpstr>
      <vt:lpstr>Current TXR040000 Authorizations</vt:lpstr>
      <vt:lpstr>Federal MS4 General Permit Remand Rule </vt:lpstr>
      <vt:lpstr>Texas Currently Implements Option 2</vt:lpstr>
      <vt:lpstr>Overview of TXR040000 Requirements for Phase II MS4s</vt:lpstr>
      <vt:lpstr>Best Management Practices (BMPs) and Measurable Goals</vt:lpstr>
      <vt:lpstr>Sharing SWMP Responsibilities: Coalitions</vt:lpstr>
      <vt:lpstr>Discharges to Impaired Waterbodies</vt:lpstr>
      <vt:lpstr>Presentation Outline</vt:lpstr>
      <vt:lpstr>How Are Permit Renewal Changes Determined?</vt:lpstr>
      <vt:lpstr>Proposed Changes for 2024 MS4 General Permit Renewal Move from Two-Step to Comprehensive Permit Type  </vt:lpstr>
      <vt:lpstr>Proposed Changes for 2024 MS4 General Permit Renewal Move from Two-Step to Comprehensive Permit Type  </vt:lpstr>
      <vt:lpstr>Proposed Changes for 2024 MS4 General Permit Renewal Move from Two-Step to Comprehensive Permit Type</vt:lpstr>
      <vt:lpstr>Phase II MS4 General Permit Application Review Process</vt:lpstr>
      <vt:lpstr>Proposed Changes for 2024 MS4 General Permit Renewal Revisions for Electronic Applications and Reports</vt:lpstr>
      <vt:lpstr>Proposed Changes for 2024 MS4 General Permit Renewal Revisions for Electronic Applications and Reports</vt:lpstr>
      <vt:lpstr>Proposed Changes for 2024 MS4 General Permit Renewal Revisions for Electronic Applications and Reports</vt:lpstr>
      <vt:lpstr>Proposed Changes for 2024 MS4 General Permit Renewal Revisions for Electronic Applications and Reports</vt:lpstr>
      <vt:lpstr>Proposed Changes for 2024 MS4 General Permit Renewal Revisions for Electronic Applications and Reports</vt:lpstr>
      <vt:lpstr>Proposed Changes for 2024 MS4 General Permit Renewal Other Modifications and Clarifications</vt:lpstr>
      <vt:lpstr>Urbanized Areas and the 2020 Decennial Census</vt:lpstr>
      <vt:lpstr>Proposed Changes for 2024 MS4 General Permit Renewal Other Modifications and Clarifications</vt:lpstr>
      <vt:lpstr>Proposed Changes for 2024 MS4 General Permit Renewal Other Modifications and Clarifications</vt:lpstr>
      <vt:lpstr>Proposed Changes for 2024 MS4 General Permit Renewal Other Modifications and Clarifications</vt:lpstr>
      <vt:lpstr>Change Being Considered for the 2024 Renewal</vt:lpstr>
      <vt:lpstr>Review Proposed Permit Language for New MCMs 1-3</vt:lpstr>
      <vt:lpstr>Presentation Outline</vt:lpstr>
      <vt:lpstr>Stakeholder Discussion</vt:lpstr>
      <vt:lpstr>Stakeholder Discussion</vt:lpstr>
      <vt:lpstr>Stakeholder Comments and Input</vt:lpstr>
      <vt:lpstr>Stormwater Team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II Small Municipal Separate Storm Sewer System (MS4) General Permit No. TXR040000 2024 Renewal Stakeholder Meeting</dc:title>
  <dc:creator>Madison Taylor</dc:creator>
  <cp:lastModifiedBy>Madison Taylor</cp:lastModifiedBy>
  <cp:revision>132</cp:revision>
  <cp:lastPrinted>2022-09-22T20:18:14Z</cp:lastPrinted>
  <dcterms:created xsi:type="dcterms:W3CDTF">2022-09-14T19:13:46Z</dcterms:created>
  <dcterms:modified xsi:type="dcterms:W3CDTF">2022-09-26T16:42:20Z</dcterms:modified>
</cp:coreProperties>
</file>