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1"/>
  </p:notesMasterIdLst>
  <p:handoutMasterIdLst>
    <p:handoutMasterId r:id="rId42"/>
  </p:handoutMasterIdLst>
  <p:sldIdLst>
    <p:sldId id="262" r:id="rId5"/>
    <p:sldId id="257" r:id="rId6"/>
    <p:sldId id="881" r:id="rId7"/>
    <p:sldId id="316" r:id="rId8"/>
    <p:sldId id="258" r:id="rId9"/>
    <p:sldId id="268" r:id="rId10"/>
    <p:sldId id="269" r:id="rId11"/>
    <p:sldId id="318" r:id="rId12"/>
    <p:sldId id="323" r:id="rId13"/>
    <p:sldId id="319" r:id="rId14"/>
    <p:sldId id="276" r:id="rId15"/>
    <p:sldId id="310" r:id="rId16"/>
    <p:sldId id="285" r:id="rId17"/>
    <p:sldId id="286" r:id="rId18"/>
    <p:sldId id="278" r:id="rId19"/>
    <p:sldId id="283" r:id="rId20"/>
    <p:sldId id="282" r:id="rId21"/>
    <p:sldId id="287" r:id="rId22"/>
    <p:sldId id="882" r:id="rId23"/>
    <p:sldId id="893" r:id="rId24"/>
    <p:sldId id="288" r:id="rId25"/>
    <p:sldId id="304" r:id="rId26"/>
    <p:sldId id="321" r:id="rId27"/>
    <p:sldId id="313" r:id="rId28"/>
    <p:sldId id="322" r:id="rId29"/>
    <p:sldId id="883" r:id="rId30"/>
    <p:sldId id="885" r:id="rId31"/>
    <p:sldId id="886" r:id="rId32"/>
    <p:sldId id="887" r:id="rId33"/>
    <p:sldId id="884" r:id="rId34"/>
    <p:sldId id="888" r:id="rId35"/>
    <p:sldId id="889" r:id="rId36"/>
    <p:sldId id="894" r:id="rId37"/>
    <p:sldId id="259" r:id="rId38"/>
    <p:sldId id="890" r:id="rId39"/>
    <p:sldId id="895" r:id="rId40"/>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3B7DA6-452C-0F49-8A24-C78F2E10BBD4}" name="Macayla Coleman" initials="MC" userId="S::Macayla.Coleman@tceq.texas.gov::c07e221c-de80-400b-913c-3b4a3e30591f" providerId="AD"/>
  <p188:author id="{BAFEC3EB-E1A5-C330-C1D9-01700154E4F0}" name="Madison Taylor" initials="MT" userId="S::Madison.Taylor@tceq.texas.gov::5d68b80a-3872-48ae-bd85-8ddac8847d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ley Anderson" initials="LA" lastIdx="1" clrIdx="0">
    <p:extLst>
      <p:ext uri="{19B8F6BF-5375-455C-9EA6-DF929625EA0E}">
        <p15:presenceInfo xmlns:p15="http://schemas.microsoft.com/office/powerpoint/2012/main" userId="S::Lindley.Anderson@tceq.texas.gov::6768bd90-56e0-4f30-a7ec-4edb7008ea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FFCC00"/>
    <a:srgbClr val="FF9933"/>
    <a:srgbClr val="669900"/>
    <a:srgbClr val="4472C4"/>
    <a:srgbClr val="3366FF"/>
    <a:srgbClr val="6C6668"/>
    <a:srgbClr val="4D4D4D"/>
    <a:srgbClr val="E0E7FC"/>
    <a:srgbClr val="E7E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541" autoAdjust="0"/>
  </p:normalViewPr>
  <p:slideViewPr>
    <p:cSldViewPr>
      <p:cViewPr varScale="1">
        <p:scale>
          <a:sx n="98" d="100"/>
          <a:sy n="98" d="100"/>
        </p:scale>
        <p:origin x="1074" y="72"/>
      </p:cViewPr>
      <p:guideLst>
        <p:guide orient="horz" pos="2160"/>
        <p:guide pos="3840"/>
      </p:guideLst>
    </p:cSldViewPr>
  </p:slideViewPr>
  <p:outlineViewPr>
    <p:cViewPr>
      <p:scale>
        <a:sx n="33" d="100"/>
        <a:sy n="33" d="100"/>
      </p:scale>
      <p:origin x="0" y="-32016"/>
    </p:cViewPr>
  </p:outlineViewPr>
  <p:notesTextViewPr>
    <p:cViewPr>
      <p:scale>
        <a:sx n="100" d="100"/>
        <a:sy n="100" d="100"/>
      </p:scale>
      <p:origin x="0" y="0"/>
    </p:cViewPr>
  </p:notesTextViewPr>
  <p:sorterViewPr>
    <p:cViewPr>
      <p:scale>
        <a:sx n="110" d="100"/>
        <a:sy n="110" d="100"/>
      </p:scale>
      <p:origin x="0" y="-5922"/>
    </p:cViewPr>
  </p:sorterViewPr>
  <p:notesViewPr>
    <p:cSldViewPr>
      <p:cViewPr>
        <p:scale>
          <a:sx n="75" d="100"/>
          <a:sy n="75" d="100"/>
        </p:scale>
        <p:origin x="3198" y="378"/>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tceq4afesvr2\PAFS2\OW\WQD\WQ\General%20Permits\2024%20TXR040000%20MS4\Research\MS4%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Phase II MS4 Annual Reporting Periods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C8-4A3D-8F8F-F5D22C321F17}"/>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0C8-4A3D-8F8F-F5D22C321F17}"/>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0C8-4A3D-8F8F-F5D22C321F17}"/>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Permit Year</c:v>
                </c:pt>
                <c:pt idx="1">
                  <c:v>Calendar Year</c:v>
                </c:pt>
                <c:pt idx="2">
                  <c:v>Fiscal Year</c:v>
                </c:pt>
              </c:strCache>
            </c:strRef>
          </c:cat>
          <c:val>
            <c:numRef>
              <c:f>Sheet1!$B$2:$B$4</c:f>
              <c:numCache>
                <c:formatCode>General</c:formatCode>
                <c:ptCount val="3"/>
                <c:pt idx="0">
                  <c:v>114</c:v>
                </c:pt>
                <c:pt idx="1">
                  <c:v>290</c:v>
                </c:pt>
                <c:pt idx="2">
                  <c:v>120</c:v>
                </c:pt>
              </c:numCache>
            </c:numRef>
          </c:val>
          <c:extLst>
            <c:ext xmlns:c16="http://schemas.microsoft.com/office/drawing/2014/chart" uri="{C3380CC4-5D6E-409C-BE32-E72D297353CC}">
              <c16:uniqueId val="{00000006-20C8-4A3D-8F8F-F5D22C321F17}"/>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20C8-4A3D-8F8F-F5D22C321F17}"/>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A-20C8-4A3D-8F8F-F5D22C321F17}"/>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C-20C8-4A3D-8F8F-F5D22C321F17}"/>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Permit Year</c:v>
                </c:pt>
                <c:pt idx="1">
                  <c:v>Calendar Year</c:v>
                </c:pt>
                <c:pt idx="2">
                  <c:v>Fiscal Year</c:v>
                </c:pt>
              </c:strCache>
            </c:strRef>
          </c:cat>
          <c:val>
            <c:numRef>
              <c:f>Sheet1!$C$2:$C$4</c:f>
              <c:numCache>
                <c:formatCode>0%</c:formatCode>
                <c:ptCount val="3"/>
                <c:pt idx="0">
                  <c:v>0.21755725190839695</c:v>
                </c:pt>
                <c:pt idx="1">
                  <c:v>0.67129629629629628</c:v>
                </c:pt>
                <c:pt idx="2">
                  <c:v>0.18575851393188855</c:v>
                </c:pt>
              </c:numCache>
            </c:numRef>
          </c:val>
          <c:extLst>
            <c:ext xmlns:c16="http://schemas.microsoft.com/office/drawing/2014/chart" uri="{C3380CC4-5D6E-409C-BE32-E72D297353CC}">
              <c16:uniqueId val="{0000000D-20C8-4A3D-8F8F-F5D22C321F17}"/>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4C1AB-ACE6-4A72-9491-B1FF4DCBCB15}" type="doc">
      <dgm:prSet loTypeId="urn:microsoft.com/office/officeart/2017/3/layout/HorizontalLabelsTimeline" loCatId="process" qsTypeId="urn:microsoft.com/office/officeart/2005/8/quickstyle/simple1" qsCatId="simple" csTypeId="urn:microsoft.com/office/officeart/2005/8/colors/accent1_2" csCatId="accent1" phldr="1"/>
      <dgm:spPr/>
      <dgm:t>
        <a:bodyPr/>
        <a:lstStyle/>
        <a:p>
          <a:endParaRPr lang="en-US"/>
        </a:p>
      </dgm:t>
    </dgm:pt>
    <dgm:pt modelId="{51B90F13-653D-43B4-A263-F8BD3A9E49EC}">
      <dgm:prSet custT="1"/>
      <dgm:spPr>
        <a:xfrm>
          <a:off x="1578864" y="3522725"/>
          <a:ext cx="2481072" cy="810131"/>
        </a:xfrm>
        <a:prstGeom prst="rect">
          <a:avLst/>
        </a:prstGeom>
      </dgm:spPr>
      <dgm:t>
        <a:bodyPr/>
        <a:lstStyle/>
        <a:p>
          <a:r>
            <a:rPr lang="en-US" sz="1800" dirty="0">
              <a:latin typeface="Calibri" panose="020F0502020204030204"/>
              <a:ea typeface="+mn-ea"/>
              <a:cs typeface="+mn-cs"/>
            </a:rPr>
            <a:t>Stakeholder Meeting &amp; Informal Comment Period</a:t>
          </a:r>
        </a:p>
      </dgm:t>
    </dgm:pt>
    <dgm:pt modelId="{12BEDD8E-8BBE-45AD-8A87-F797A838AE0D}" type="parTrans" cxnId="{DB1D872C-9878-4DA7-87B3-AE9550E6F558}">
      <dgm:prSet/>
      <dgm:spPr/>
      <dgm:t>
        <a:bodyPr/>
        <a:lstStyle/>
        <a:p>
          <a:endParaRPr lang="en-US" sz="2000"/>
        </a:p>
      </dgm:t>
    </dgm:pt>
    <dgm:pt modelId="{CFB2D5F6-D040-468B-ABB9-19273201127F}" type="sibTrans" cxnId="{DB1D872C-9878-4DA7-87B3-AE9550E6F558}">
      <dgm:prSet/>
      <dgm:spPr/>
      <dgm:t>
        <a:bodyPr/>
        <a:lstStyle/>
        <a:p>
          <a:endParaRPr lang="en-US" sz="2000"/>
        </a:p>
      </dgm:t>
    </dgm:pt>
    <dgm:pt modelId="{3B3C7BFD-CC04-4536-8237-257E68FBFA42}">
      <dgm:prSet custT="1"/>
      <dgm:spPr>
        <a:xfrm>
          <a:off x="2988564" y="1582673"/>
          <a:ext cx="2481072" cy="612647"/>
        </a:xfrm>
        <a:prstGeom prst="rect">
          <a:avLst/>
        </a:prstGeom>
      </dgm:spPr>
      <dgm:t>
        <a:bodyPr/>
        <a:lstStyle/>
        <a:p>
          <a:pPr>
            <a:defRPr b="1"/>
          </a:pPr>
          <a:r>
            <a:rPr lang="en-US" sz="2000" b="1" dirty="0">
              <a:latin typeface="Calibri" panose="020F0502020204030204"/>
              <a:ea typeface="+mn-ea"/>
              <a:cs typeface="+mn-cs"/>
            </a:rPr>
            <a:t>September 2022-February 2023</a:t>
          </a:r>
        </a:p>
      </dgm:t>
    </dgm:pt>
    <dgm:pt modelId="{B0E3917E-6BBA-40D7-B65F-D7AD3A583368}" type="parTrans" cxnId="{A1EA14BF-5FB5-42D8-A1B0-3D278E179EC0}">
      <dgm:prSet/>
      <dgm:spPr/>
      <dgm:t>
        <a:bodyPr/>
        <a:lstStyle/>
        <a:p>
          <a:endParaRPr lang="en-US" sz="2000"/>
        </a:p>
      </dgm:t>
    </dgm:pt>
    <dgm:pt modelId="{63825D8D-53FA-457A-AC85-4E4710B2723C}" type="sibTrans" cxnId="{A1EA14BF-5FB5-42D8-A1B0-3D278E179EC0}">
      <dgm:prSet/>
      <dgm:spPr/>
      <dgm:t>
        <a:bodyPr/>
        <a:lstStyle/>
        <a:p>
          <a:endParaRPr lang="en-US" sz="2000"/>
        </a:p>
      </dgm:t>
    </dgm:pt>
    <dgm:pt modelId="{CAD89446-812F-4582-B5D5-18CED73EFCA4}">
      <dgm:prSet custT="1"/>
      <dgm:spPr>
        <a:xfrm>
          <a:off x="2988564" y="965430"/>
          <a:ext cx="2481072" cy="617242"/>
        </a:xfrm>
        <a:prstGeom prst="rect">
          <a:avLst/>
        </a:prstGeom>
      </dgm:spPr>
      <dgm:t>
        <a:bodyPr/>
        <a:lstStyle/>
        <a:p>
          <a:r>
            <a:rPr lang="en-US" sz="1800" dirty="0">
              <a:latin typeface="Calibri" panose="020F0502020204030204"/>
              <a:ea typeface="+mn-ea"/>
              <a:cs typeface="+mn-cs"/>
            </a:rPr>
            <a:t>Prepare Draft Permit</a:t>
          </a:r>
        </a:p>
      </dgm:t>
    </dgm:pt>
    <dgm:pt modelId="{2D54DCC4-C7D2-4A33-A352-1956769B710F}" type="parTrans" cxnId="{3F5880D4-03C3-4C11-9C41-15F6DCD78017}">
      <dgm:prSet/>
      <dgm:spPr/>
      <dgm:t>
        <a:bodyPr/>
        <a:lstStyle/>
        <a:p>
          <a:endParaRPr lang="en-US" sz="2000"/>
        </a:p>
      </dgm:t>
    </dgm:pt>
    <dgm:pt modelId="{59EDEA26-67FC-4D9E-B9F0-08E7C42F19FF}" type="sibTrans" cxnId="{3F5880D4-03C3-4C11-9C41-15F6DCD78017}">
      <dgm:prSet/>
      <dgm:spPr/>
      <dgm:t>
        <a:bodyPr/>
        <a:lstStyle/>
        <a:p>
          <a:endParaRPr lang="en-US" sz="2000"/>
        </a:p>
      </dgm:t>
    </dgm:pt>
    <dgm:pt modelId="{298D05CE-DB14-4758-8E94-3DA1C2006001}">
      <dgm:prSet custT="1"/>
      <dgm:spPr>
        <a:xfrm>
          <a:off x="5807964" y="1582673"/>
          <a:ext cx="2481072" cy="612647"/>
        </a:xfrm>
        <a:prstGeom prst="rect">
          <a:avLst/>
        </a:prstGeom>
      </dgm:spPr>
      <dgm:t>
        <a:bodyPr/>
        <a:lstStyle/>
        <a:p>
          <a:pPr>
            <a:defRPr b="1"/>
          </a:pPr>
          <a:r>
            <a:rPr lang="en-US" sz="2000" b="1" dirty="0">
              <a:latin typeface="Calibri" panose="020F0502020204030204"/>
              <a:ea typeface="+mn-ea"/>
              <a:cs typeface="+mn-cs"/>
            </a:rPr>
            <a:t>March-June 2023</a:t>
          </a:r>
        </a:p>
      </dgm:t>
    </dgm:pt>
    <dgm:pt modelId="{1A0FEFB1-0456-4D15-8C25-27CFB127F755}" type="parTrans" cxnId="{EB6512E2-8172-48FA-B714-C65DEBF99170}">
      <dgm:prSet/>
      <dgm:spPr/>
      <dgm:t>
        <a:bodyPr/>
        <a:lstStyle/>
        <a:p>
          <a:endParaRPr lang="en-US" sz="2000"/>
        </a:p>
      </dgm:t>
    </dgm:pt>
    <dgm:pt modelId="{A276A731-AC0B-492A-B4E6-B87AAFF25A88}" type="sibTrans" cxnId="{EB6512E2-8172-48FA-B714-C65DEBF99170}">
      <dgm:prSet/>
      <dgm:spPr/>
      <dgm:t>
        <a:bodyPr/>
        <a:lstStyle/>
        <a:p>
          <a:endParaRPr lang="en-US" sz="2000"/>
        </a:p>
      </dgm:t>
    </dgm:pt>
    <dgm:pt modelId="{F8060C70-3C4B-4619-9DAC-7CC612126A83}">
      <dgm:prSet custT="1"/>
      <dgm:spPr>
        <a:xfrm>
          <a:off x="5807964" y="193877"/>
          <a:ext cx="2481072" cy="1388796"/>
        </a:xfrm>
        <a:prstGeom prst="rect">
          <a:avLst/>
        </a:prstGeom>
      </dgm:spPr>
      <dgm:t>
        <a:bodyPr/>
        <a:lstStyle/>
        <a:p>
          <a:r>
            <a:rPr lang="en-US" sz="1800" dirty="0">
              <a:latin typeface="Calibri" panose="020F0502020204030204"/>
              <a:ea typeface="+mn-ea"/>
              <a:cs typeface="+mn-cs"/>
            </a:rPr>
            <a:t>EPA Review (90 days)</a:t>
          </a:r>
        </a:p>
      </dgm:t>
    </dgm:pt>
    <dgm:pt modelId="{836E220C-B009-4B3E-A0A2-519D08AD2824}" type="parTrans" cxnId="{C590E51A-446D-45A4-BBA2-5B6D3CEE9292}">
      <dgm:prSet/>
      <dgm:spPr/>
      <dgm:t>
        <a:bodyPr/>
        <a:lstStyle/>
        <a:p>
          <a:endParaRPr lang="en-US" sz="2000"/>
        </a:p>
      </dgm:t>
    </dgm:pt>
    <dgm:pt modelId="{673DF2F6-4F2D-4E88-A86A-8518BA2BF9E8}" type="sibTrans" cxnId="{C590E51A-446D-45A4-BBA2-5B6D3CEE9292}">
      <dgm:prSet/>
      <dgm:spPr/>
      <dgm:t>
        <a:bodyPr/>
        <a:lstStyle/>
        <a:p>
          <a:endParaRPr lang="en-US" sz="2000"/>
        </a:p>
      </dgm:t>
    </dgm:pt>
    <dgm:pt modelId="{25323ED9-584E-4594-A017-FB8661040065}">
      <dgm:prSet custT="1"/>
      <dgm:spPr>
        <a:xfrm>
          <a:off x="7217663" y="2910077"/>
          <a:ext cx="2481072" cy="612647"/>
        </a:xfrm>
        <a:prstGeom prst="rect">
          <a:avLst/>
        </a:prstGeom>
      </dgm:spPr>
      <dgm:t>
        <a:bodyPr/>
        <a:lstStyle/>
        <a:p>
          <a:pPr>
            <a:defRPr b="1"/>
          </a:pPr>
          <a:r>
            <a:rPr lang="en-US" sz="2000" b="1" dirty="0">
              <a:latin typeface="Calibri" panose="020F0502020204030204"/>
              <a:ea typeface="+mn-ea"/>
              <a:cs typeface="+mn-cs"/>
            </a:rPr>
            <a:t>August – September 2023 </a:t>
          </a:r>
        </a:p>
      </dgm:t>
    </dgm:pt>
    <dgm:pt modelId="{EE41EAD2-B7D8-4C6B-81E5-C525FA6421BA}" type="parTrans" cxnId="{37573589-8E27-488F-8B5B-8B39EE726D0A}">
      <dgm:prSet/>
      <dgm:spPr/>
      <dgm:t>
        <a:bodyPr/>
        <a:lstStyle/>
        <a:p>
          <a:endParaRPr lang="en-US" sz="2000"/>
        </a:p>
      </dgm:t>
    </dgm:pt>
    <dgm:pt modelId="{C466CFE2-A252-494E-A6C7-EE1D421CD676}" type="sibTrans" cxnId="{37573589-8E27-488F-8B5B-8B39EE726D0A}">
      <dgm:prSet/>
      <dgm:spPr/>
      <dgm:t>
        <a:bodyPr/>
        <a:lstStyle/>
        <a:p>
          <a:endParaRPr lang="en-US" sz="2000"/>
        </a:p>
      </dgm:t>
    </dgm:pt>
    <dgm:pt modelId="{602F0A09-B0F9-42EA-AF00-9942D1F22AA3}">
      <dgm:prSet custT="1"/>
      <dgm:spPr>
        <a:xfrm>
          <a:off x="7217663" y="3522725"/>
          <a:ext cx="2481072" cy="1388796"/>
        </a:xfrm>
        <a:prstGeom prst="rect">
          <a:avLst/>
        </a:prstGeom>
      </dgm:spPr>
      <dgm:t>
        <a:bodyPr/>
        <a:lstStyle/>
        <a:p>
          <a:r>
            <a:rPr lang="en-US" sz="1600" dirty="0">
              <a:latin typeface="Calibri" panose="020F0502020204030204"/>
              <a:ea typeface="+mn-ea"/>
              <a:cs typeface="+mn-cs"/>
            </a:rPr>
            <a:t>-Public Notice in </a:t>
          </a:r>
          <a:r>
            <a:rPr lang="en-US" sz="1600" i="1" dirty="0">
              <a:latin typeface="Calibri" panose="020F0502020204030204"/>
              <a:ea typeface="+mn-ea"/>
              <a:cs typeface="+mn-cs"/>
            </a:rPr>
            <a:t>Texas Register</a:t>
          </a:r>
          <a:r>
            <a:rPr lang="en-US" sz="1600" dirty="0">
              <a:latin typeface="Calibri" panose="020F0502020204030204"/>
              <a:ea typeface="+mn-ea"/>
              <a:cs typeface="+mn-cs"/>
            </a:rPr>
            <a:t> &amp; Houston Chronicle</a:t>
          </a:r>
        </a:p>
      </dgm:t>
    </dgm:pt>
    <dgm:pt modelId="{31E63C50-7A60-4183-953A-FA01B794D740}" type="parTrans" cxnId="{834C714B-CF4C-4087-B54C-091758B7FCD4}">
      <dgm:prSet/>
      <dgm:spPr/>
      <dgm:t>
        <a:bodyPr/>
        <a:lstStyle/>
        <a:p>
          <a:endParaRPr lang="en-US" sz="2000"/>
        </a:p>
      </dgm:t>
    </dgm:pt>
    <dgm:pt modelId="{EE4BD295-F3DB-49A6-9DA2-BCF3E594E6C7}" type="sibTrans" cxnId="{834C714B-CF4C-4087-B54C-091758B7FCD4}">
      <dgm:prSet/>
      <dgm:spPr/>
      <dgm:t>
        <a:bodyPr/>
        <a:lstStyle/>
        <a:p>
          <a:endParaRPr lang="en-US" sz="2000"/>
        </a:p>
      </dgm:t>
    </dgm:pt>
    <dgm:pt modelId="{74D00C7F-854B-4095-8694-6BEBD1FCEFB6}">
      <dgm:prSet phldrT="[Text]" custT="1"/>
      <dgm:spPr>
        <a:xfrm>
          <a:off x="1578864" y="2910077"/>
          <a:ext cx="2481072" cy="612647"/>
        </a:xfrm>
        <a:prstGeom prst="rect">
          <a:avLst/>
        </a:prstGeom>
      </dgm:spPr>
      <dgm:t>
        <a:bodyPr/>
        <a:lstStyle/>
        <a:p>
          <a:pPr>
            <a:defRPr b="1"/>
          </a:pPr>
          <a:r>
            <a:rPr lang="en-US" sz="2000" b="1" dirty="0">
              <a:latin typeface="Calibri" panose="020F0502020204030204"/>
              <a:ea typeface="+mn-ea"/>
              <a:cs typeface="+mn-cs"/>
            </a:rPr>
            <a:t>September 2022</a:t>
          </a:r>
        </a:p>
      </dgm:t>
    </dgm:pt>
    <dgm:pt modelId="{3A696106-4D14-4EE7-B080-8F9EFD7D355B}" type="parTrans" cxnId="{D5A423BA-6FA9-4E9D-8C7D-03E0841E9EB8}">
      <dgm:prSet/>
      <dgm:spPr/>
      <dgm:t>
        <a:bodyPr/>
        <a:lstStyle/>
        <a:p>
          <a:endParaRPr lang="en-US" sz="2000"/>
        </a:p>
      </dgm:t>
    </dgm:pt>
    <dgm:pt modelId="{10263A99-3B03-4DE9-857B-29E6F62FEB5F}" type="sibTrans" cxnId="{D5A423BA-6FA9-4E9D-8C7D-03E0841E9EB8}">
      <dgm:prSet/>
      <dgm:spPr/>
      <dgm:t>
        <a:bodyPr/>
        <a:lstStyle/>
        <a:p>
          <a:endParaRPr lang="en-US" sz="2000"/>
        </a:p>
      </dgm:t>
    </dgm:pt>
    <dgm:pt modelId="{C2968BDC-7263-4911-92A1-C9AA58DB1D07}">
      <dgm:prSet phldrT="[Text]" custT="1"/>
      <dgm:spPr>
        <a:xfrm>
          <a:off x="169164" y="1582673"/>
          <a:ext cx="2481072" cy="612647"/>
        </a:xfrm>
        <a:prstGeom prst="rect">
          <a:avLst/>
        </a:prstGeom>
      </dgm:spPr>
      <dgm:t>
        <a:bodyPr/>
        <a:lstStyle/>
        <a:p>
          <a:pPr>
            <a:defRPr b="1"/>
          </a:pPr>
          <a:r>
            <a:rPr lang="en-US" sz="2000" b="1" dirty="0">
              <a:latin typeface="Calibri" panose="020F0502020204030204"/>
              <a:ea typeface="+mn-ea"/>
              <a:cs typeface="+mn-cs"/>
            </a:rPr>
            <a:t>May 2022</a:t>
          </a:r>
        </a:p>
      </dgm:t>
    </dgm:pt>
    <dgm:pt modelId="{70249A42-C96C-4328-899A-027085508617}" type="parTrans" cxnId="{50E72B81-1E42-47FC-9BE6-11B70FF390C8}">
      <dgm:prSet/>
      <dgm:spPr/>
      <dgm:t>
        <a:bodyPr/>
        <a:lstStyle/>
        <a:p>
          <a:endParaRPr lang="en-US" sz="2000"/>
        </a:p>
      </dgm:t>
    </dgm:pt>
    <dgm:pt modelId="{8E5E3118-2ADA-4711-B20F-76D5E417CD39}" type="sibTrans" cxnId="{50E72B81-1E42-47FC-9BE6-11B70FF390C8}">
      <dgm:prSet/>
      <dgm:spPr/>
      <dgm:t>
        <a:bodyPr/>
        <a:lstStyle/>
        <a:p>
          <a:endParaRPr lang="en-US" sz="2000"/>
        </a:p>
      </dgm:t>
    </dgm:pt>
    <dgm:pt modelId="{9FEAF728-997E-4AF9-AD33-C107C33939A2}">
      <dgm:prSet phldrT="[Text]" custT="1"/>
      <dgm:spPr>
        <a:xfrm>
          <a:off x="169164" y="965430"/>
          <a:ext cx="2481072" cy="617242"/>
        </a:xfrm>
        <a:prstGeom prst="rect">
          <a:avLst/>
        </a:prstGeom>
      </dgm:spPr>
      <dgm:t>
        <a:bodyPr/>
        <a:lstStyle/>
        <a:p>
          <a:r>
            <a:rPr lang="en-US" sz="1800" dirty="0">
              <a:latin typeface="Calibri" panose="020F0502020204030204"/>
              <a:ea typeface="+mn-ea"/>
              <a:cs typeface="+mn-cs"/>
            </a:rPr>
            <a:t>Renewal Process Started</a:t>
          </a:r>
        </a:p>
      </dgm:t>
    </dgm:pt>
    <dgm:pt modelId="{AE5F99E8-666E-4B83-9685-054CD777C4F5}" type="parTrans" cxnId="{3F59BC16-BD54-4FD4-B9C8-E53F6DFDC5B8}">
      <dgm:prSet/>
      <dgm:spPr/>
      <dgm:t>
        <a:bodyPr/>
        <a:lstStyle/>
        <a:p>
          <a:endParaRPr lang="en-US" sz="2000"/>
        </a:p>
      </dgm:t>
    </dgm:pt>
    <dgm:pt modelId="{EB013EEA-03DA-435F-9247-79E5D41FDBDB}" type="sibTrans" cxnId="{3F59BC16-BD54-4FD4-B9C8-E53F6DFDC5B8}">
      <dgm:prSet/>
      <dgm:spPr/>
      <dgm:t>
        <a:bodyPr/>
        <a:lstStyle/>
        <a:p>
          <a:endParaRPr lang="en-US" sz="2000"/>
        </a:p>
      </dgm:t>
    </dgm:pt>
    <dgm:pt modelId="{111084FC-327F-4603-AD25-A15328D5969D}">
      <dgm:prSet custT="1"/>
      <dgm:spPr>
        <a:xfrm>
          <a:off x="7217663" y="3522725"/>
          <a:ext cx="2481072" cy="1388796"/>
        </a:xfrm>
      </dgm:spPr>
      <dgm:t>
        <a:bodyPr/>
        <a:lstStyle/>
        <a:p>
          <a:pPr>
            <a:defRPr b="1"/>
          </a:pPr>
          <a:r>
            <a:rPr lang="en-US" sz="2000" dirty="0">
              <a:latin typeface="Calibri" panose="020F0502020204030204"/>
              <a:ea typeface="+mn-ea"/>
              <a:cs typeface="+mn-cs"/>
            </a:rPr>
            <a:t>January 2024</a:t>
          </a:r>
        </a:p>
      </dgm:t>
    </dgm:pt>
    <dgm:pt modelId="{5DDEDD06-3DD0-45A4-8C62-2257846BAE5F}" type="parTrans" cxnId="{BFD5042E-21AC-4BA9-9C80-F0B89BEDE518}">
      <dgm:prSet/>
      <dgm:spPr/>
      <dgm:t>
        <a:bodyPr/>
        <a:lstStyle/>
        <a:p>
          <a:endParaRPr lang="en-US" sz="2000"/>
        </a:p>
      </dgm:t>
    </dgm:pt>
    <dgm:pt modelId="{98F7DEE5-6245-435D-B40F-662A678F56B3}" type="sibTrans" cxnId="{BFD5042E-21AC-4BA9-9C80-F0B89BEDE518}">
      <dgm:prSet/>
      <dgm:spPr/>
      <dgm:t>
        <a:bodyPr/>
        <a:lstStyle/>
        <a:p>
          <a:endParaRPr lang="en-US" sz="2000"/>
        </a:p>
      </dgm:t>
    </dgm:pt>
    <dgm:pt modelId="{F179DEE4-8E84-47FA-883B-B7E9CBE27F07}">
      <dgm:prSet custT="1"/>
      <dgm:spPr>
        <a:xfrm>
          <a:off x="7217663" y="3522725"/>
          <a:ext cx="2481072" cy="1388796"/>
        </a:xfrm>
      </dgm:spPr>
      <dgm:t>
        <a:bodyPr/>
        <a:lstStyle/>
        <a:p>
          <a:r>
            <a:rPr lang="en-US" sz="1800" dirty="0">
              <a:latin typeface="Calibri" panose="020F0502020204030204"/>
              <a:ea typeface="+mn-ea"/>
              <a:cs typeface="+mn-cs"/>
            </a:rPr>
            <a:t>Commissioner's Agenda for Adoption</a:t>
          </a:r>
        </a:p>
      </dgm:t>
    </dgm:pt>
    <dgm:pt modelId="{403D85E3-E3BB-4978-9F12-C6B1D5EA6E66}" type="parTrans" cxnId="{45BAE754-547A-4ED6-8BDD-E0F8FE709DD9}">
      <dgm:prSet/>
      <dgm:spPr/>
      <dgm:t>
        <a:bodyPr/>
        <a:lstStyle/>
        <a:p>
          <a:endParaRPr lang="en-US" sz="2000"/>
        </a:p>
      </dgm:t>
    </dgm:pt>
    <dgm:pt modelId="{0C20B6D2-3D31-4FB0-ABF4-6E26AFBCCFF7}" type="sibTrans" cxnId="{45BAE754-547A-4ED6-8BDD-E0F8FE709DD9}">
      <dgm:prSet/>
      <dgm:spPr/>
      <dgm:t>
        <a:bodyPr/>
        <a:lstStyle/>
        <a:p>
          <a:endParaRPr lang="en-US" sz="2000"/>
        </a:p>
      </dgm:t>
    </dgm:pt>
    <dgm:pt modelId="{49B6FFF1-0F00-438B-B442-21CF0C520EB6}">
      <dgm:prSet custT="1"/>
      <dgm:spPr>
        <a:xfrm>
          <a:off x="7217663" y="3522725"/>
          <a:ext cx="2481072" cy="1388796"/>
        </a:xfrm>
      </dgm:spPr>
      <dgm:t>
        <a:bodyPr/>
        <a:lstStyle/>
        <a:p>
          <a:r>
            <a:rPr lang="en-US" sz="1600" dirty="0">
              <a:latin typeface="Calibri" panose="020F0502020204030204"/>
              <a:ea typeface="+mn-ea"/>
              <a:cs typeface="+mn-cs"/>
            </a:rPr>
            <a:t>-Public Comment Period (30 days)</a:t>
          </a:r>
        </a:p>
        <a:p>
          <a:r>
            <a:rPr lang="en-US" sz="1600" dirty="0">
              <a:latin typeface="Calibri" panose="020F0502020204030204"/>
              <a:ea typeface="+mn-ea"/>
              <a:cs typeface="+mn-cs"/>
            </a:rPr>
            <a:t>-Public Meeting</a:t>
          </a:r>
        </a:p>
      </dgm:t>
    </dgm:pt>
    <dgm:pt modelId="{2A1D230D-7772-446C-BC79-8749C8A9E02E}" type="parTrans" cxnId="{2C11D7F4-0637-494E-920B-ACD6CEF905A8}">
      <dgm:prSet/>
      <dgm:spPr/>
      <dgm:t>
        <a:bodyPr/>
        <a:lstStyle/>
        <a:p>
          <a:endParaRPr lang="en-US"/>
        </a:p>
      </dgm:t>
    </dgm:pt>
    <dgm:pt modelId="{49C23BC7-A9FE-498A-8A54-34476C99C99A}" type="sibTrans" cxnId="{2C11D7F4-0637-494E-920B-ACD6CEF905A8}">
      <dgm:prSet/>
      <dgm:spPr/>
      <dgm:t>
        <a:bodyPr/>
        <a:lstStyle/>
        <a:p>
          <a:endParaRPr lang="en-US"/>
        </a:p>
      </dgm:t>
    </dgm:pt>
    <dgm:pt modelId="{A1AA31F6-E128-4297-8CB2-F14CDA93E0A6}">
      <dgm:prSet phldrT="[Text]" custT="1"/>
      <dgm:spPr>
        <a:xfrm>
          <a:off x="1578864" y="2910077"/>
          <a:ext cx="2481072" cy="612647"/>
        </a:xfrm>
      </dgm:spPr>
      <dgm:t>
        <a:bodyPr/>
        <a:lstStyle/>
        <a:p>
          <a:pPr>
            <a:defRPr b="1"/>
          </a:pPr>
          <a:r>
            <a:rPr lang="en-US" sz="2000" b="1" dirty="0">
              <a:latin typeface="Calibri" panose="020F0502020204030204"/>
              <a:ea typeface="+mn-ea"/>
              <a:cs typeface="+mn-cs"/>
            </a:rPr>
            <a:t>May-September 2022</a:t>
          </a:r>
        </a:p>
      </dgm:t>
    </dgm:pt>
    <dgm:pt modelId="{5E125DD4-986C-4C84-B94E-B83728E8BB9D}" type="parTrans" cxnId="{DAC2C029-DBEC-4DBA-A087-04958A736861}">
      <dgm:prSet/>
      <dgm:spPr/>
      <dgm:t>
        <a:bodyPr/>
        <a:lstStyle/>
        <a:p>
          <a:endParaRPr lang="en-US"/>
        </a:p>
      </dgm:t>
    </dgm:pt>
    <dgm:pt modelId="{B7179CB7-7242-4B6A-AE13-3FCC81841135}" type="sibTrans" cxnId="{DAC2C029-DBEC-4DBA-A087-04958A736861}">
      <dgm:prSet/>
      <dgm:spPr/>
      <dgm:t>
        <a:bodyPr/>
        <a:lstStyle/>
        <a:p>
          <a:endParaRPr lang="en-US"/>
        </a:p>
      </dgm:t>
    </dgm:pt>
    <dgm:pt modelId="{D91973B1-D93E-45D7-94E0-DB7D4173E936}">
      <dgm:prSet custT="1"/>
      <dgm:spPr/>
      <dgm:t>
        <a:bodyPr/>
        <a:lstStyle/>
        <a:p>
          <a:r>
            <a:rPr lang="en-US" sz="1800" dirty="0">
              <a:latin typeface="Calibri" panose="020F0502020204030204" pitchFamily="34" charset="0"/>
              <a:cs typeface="Calibri" panose="020F0502020204030204" pitchFamily="34" charset="0"/>
            </a:rPr>
            <a:t>Research and Meetings with EPA</a:t>
          </a:r>
        </a:p>
      </dgm:t>
    </dgm:pt>
    <dgm:pt modelId="{C27DBC83-3AD2-42DB-AF4D-7FA868DFB37A}" type="parTrans" cxnId="{C8C9B257-0FC0-4264-BF31-14E78322647A}">
      <dgm:prSet/>
      <dgm:spPr/>
      <dgm:t>
        <a:bodyPr/>
        <a:lstStyle/>
        <a:p>
          <a:endParaRPr lang="en-US"/>
        </a:p>
      </dgm:t>
    </dgm:pt>
    <dgm:pt modelId="{3FDF9DF5-56D5-4B45-A9A3-5114B2C5E80B}" type="sibTrans" cxnId="{C8C9B257-0FC0-4264-BF31-14E78322647A}">
      <dgm:prSet/>
      <dgm:spPr/>
      <dgm:t>
        <a:bodyPr/>
        <a:lstStyle/>
        <a:p>
          <a:endParaRPr lang="en-US"/>
        </a:p>
      </dgm:t>
    </dgm:pt>
    <dgm:pt modelId="{463FE69C-AA3C-408E-9522-4385C05A8B60}">
      <dgm:prSet custT="1"/>
      <dgm:spPr>
        <a:xfrm>
          <a:off x="7217663" y="3522725"/>
          <a:ext cx="2481072" cy="1388796"/>
        </a:xfrm>
      </dgm:spPr>
      <dgm:t>
        <a:bodyPr/>
        <a:lstStyle/>
        <a:p>
          <a:pPr>
            <a:defRPr b="1"/>
          </a:pPr>
          <a:r>
            <a:rPr lang="en-US" sz="2000" dirty="0">
              <a:latin typeface="Calibri" panose="020F0502020204030204"/>
              <a:ea typeface="+mn-ea"/>
              <a:cs typeface="+mn-cs"/>
            </a:rPr>
            <a:t>September 2023-January 2024</a:t>
          </a:r>
        </a:p>
      </dgm:t>
    </dgm:pt>
    <dgm:pt modelId="{85A19A1C-BDAF-40C8-8332-E4C47DE6D253}" type="parTrans" cxnId="{0FDF2D18-5363-46EA-ABB8-04321EF6AFAB}">
      <dgm:prSet/>
      <dgm:spPr/>
      <dgm:t>
        <a:bodyPr/>
        <a:lstStyle/>
        <a:p>
          <a:endParaRPr lang="en-US"/>
        </a:p>
      </dgm:t>
    </dgm:pt>
    <dgm:pt modelId="{3B11860D-0BB9-4D84-BE60-660CA3D7CF2F}" type="sibTrans" cxnId="{0FDF2D18-5363-46EA-ABB8-04321EF6AFAB}">
      <dgm:prSet/>
      <dgm:spPr/>
      <dgm:t>
        <a:bodyPr/>
        <a:lstStyle/>
        <a:p>
          <a:endParaRPr lang="en-US"/>
        </a:p>
      </dgm:t>
    </dgm:pt>
    <dgm:pt modelId="{13382B68-63D0-40AE-B1C8-2CA2FEA12B59}">
      <dgm:prSet custT="1"/>
      <dgm:spPr>
        <a:xfrm>
          <a:off x="7217663" y="3522725"/>
          <a:ext cx="2481072" cy="1388796"/>
        </a:xfrm>
      </dgm:spPr>
      <dgm:t>
        <a:bodyPr/>
        <a:lstStyle/>
        <a:p>
          <a:r>
            <a:rPr lang="en-US" sz="2000" dirty="0">
              <a:latin typeface="Calibri" panose="020F0502020204030204"/>
              <a:ea typeface="+mn-ea"/>
              <a:cs typeface="+mn-cs"/>
            </a:rPr>
            <a:t>Set up EPA Net-MS4 System for Texas</a:t>
          </a:r>
        </a:p>
      </dgm:t>
    </dgm:pt>
    <dgm:pt modelId="{5C3C4543-4234-4092-8D7D-07C8D3B9FB7D}" type="parTrans" cxnId="{58097EBA-AF2F-4179-8CE6-C8F694605B43}">
      <dgm:prSet/>
      <dgm:spPr/>
      <dgm:t>
        <a:bodyPr/>
        <a:lstStyle/>
        <a:p>
          <a:endParaRPr lang="en-US"/>
        </a:p>
      </dgm:t>
    </dgm:pt>
    <dgm:pt modelId="{3AF9A289-167C-4C35-8721-2AFB5EB9248A}" type="sibTrans" cxnId="{58097EBA-AF2F-4179-8CE6-C8F694605B43}">
      <dgm:prSet/>
      <dgm:spPr/>
      <dgm:t>
        <a:bodyPr/>
        <a:lstStyle/>
        <a:p>
          <a:endParaRPr lang="en-US"/>
        </a:p>
      </dgm:t>
    </dgm:pt>
    <dgm:pt modelId="{6C394711-6EB6-4E33-948C-B16054F4FFAA}">
      <dgm:prSet custT="1"/>
      <dgm:spPr>
        <a:xfrm>
          <a:off x="7217663" y="3522725"/>
          <a:ext cx="2481072" cy="1388796"/>
        </a:xfrm>
      </dgm:spPr>
      <dgm:t>
        <a:bodyPr/>
        <a:lstStyle/>
        <a:p>
          <a:pPr>
            <a:defRPr b="1"/>
          </a:pPr>
          <a:r>
            <a:rPr lang="en-US" sz="2000" dirty="0">
              <a:latin typeface="Calibri" panose="020F0502020204030204"/>
              <a:ea typeface="+mn-ea"/>
              <a:cs typeface="+mn-cs"/>
            </a:rPr>
            <a:t>Fall 2023</a:t>
          </a:r>
        </a:p>
      </dgm:t>
    </dgm:pt>
    <dgm:pt modelId="{7BB7D4AB-D50B-4710-A750-7A6C7B91597D}" type="parTrans" cxnId="{61B994C6-F866-44C0-B467-E12875EC8125}">
      <dgm:prSet/>
      <dgm:spPr/>
      <dgm:t>
        <a:bodyPr/>
        <a:lstStyle/>
        <a:p>
          <a:endParaRPr lang="en-US"/>
        </a:p>
      </dgm:t>
    </dgm:pt>
    <dgm:pt modelId="{338C3134-0EA1-4055-84C5-52B8A0CE1324}" type="sibTrans" cxnId="{61B994C6-F866-44C0-B467-E12875EC8125}">
      <dgm:prSet/>
      <dgm:spPr/>
      <dgm:t>
        <a:bodyPr/>
        <a:lstStyle/>
        <a:p>
          <a:endParaRPr lang="en-US"/>
        </a:p>
      </dgm:t>
    </dgm:pt>
    <dgm:pt modelId="{5DE7B010-D70F-45A8-9664-C87D69D182DD}">
      <dgm:prSet custT="1"/>
      <dgm:spPr>
        <a:xfrm>
          <a:off x="7217663" y="3522725"/>
          <a:ext cx="2481072" cy="1388796"/>
        </a:xfrm>
      </dgm:spPr>
      <dgm:t>
        <a:bodyPr/>
        <a:lstStyle/>
        <a:p>
          <a:pPr>
            <a:buFont typeface="Arial" panose="020B0604020202020204" pitchFamily="34" charset="0"/>
            <a:buChar char="•"/>
          </a:pPr>
          <a:r>
            <a:rPr lang="en-US" sz="2000" dirty="0">
              <a:latin typeface="Calibri" panose="020F0502020204030204"/>
              <a:ea typeface="+mn-ea"/>
              <a:cs typeface="+mn-cs"/>
            </a:rPr>
            <a:t>-Prepare Response to Comments</a:t>
          </a:r>
        </a:p>
        <a:p>
          <a:pPr>
            <a:buFont typeface="Arial" panose="020B0604020202020204" pitchFamily="34" charset="0"/>
            <a:buChar char="•"/>
          </a:pPr>
          <a:r>
            <a:rPr lang="en-US" sz="2000" dirty="0">
              <a:latin typeface="Calibri" panose="020F0502020204030204"/>
              <a:ea typeface="+mn-ea"/>
              <a:cs typeface="+mn-cs"/>
            </a:rPr>
            <a:t>-Finalize Permit</a:t>
          </a:r>
        </a:p>
      </dgm:t>
    </dgm:pt>
    <dgm:pt modelId="{1C57F9B9-B39D-4BA6-91CE-BA6A74EEF6A8}" type="parTrans" cxnId="{CBCD6CD2-2F12-4A52-8AB0-B944FD84CA2D}">
      <dgm:prSet/>
      <dgm:spPr/>
      <dgm:t>
        <a:bodyPr/>
        <a:lstStyle/>
        <a:p>
          <a:endParaRPr lang="en-US"/>
        </a:p>
      </dgm:t>
    </dgm:pt>
    <dgm:pt modelId="{6FA18DEF-B8CB-4A82-A388-E34604A0FE5C}" type="sibTrans" cxnId="{CBCD6CD2-2F12-4A52-8AB0-B944FD84CA2D}">
      <dgm:prSet/>
      <dgm:spPr/>
      <dgm:t>
        <a:bodyPr/>
        <a:lstStyle/>
        <a:p>
          <a:endParaRPr lang="en-US"/>
        </a:p>
      </dgm:t>
    </dgm:pt>
    <dgm:pt modelId="{FCE765D2-2975-41E2-A015-A952C76E2671}" type="pres">
      <dgm:prSet presAssocID="{B8A4C1AB-ACE6-4A72-9491-B1FF4DCBCB15}" presName="root" presStyleCnt="0">
        <dgm:presLayoutVars>
          <dgm:chMax/>
          <dgm:chPref/>
          <dgm:animLvl val="lvl"/>
        </dgm:presLayoutVars>
      </dgm:prSet>
      <dgm:spPr/>
    </dgm:pt>
    <dgm:pt modelId="{B56648A3-B32B-450E-A0A5-E80F8C5DF972}" type="pres">
      <dgm:prSet presAssocID="{B8A4C1AB-ACE6-4A72-9491-B1FF4DCBCB15}" presName="divider" presStyleLbl="fgAcc1" presStyleIdx="0" presStyleCnt="1"/>
      <dgm:spPr>
        <a:xfrm>
          <a:off x="0" y="2552699"/>
          <a:ext cx="11277600" cy="0"/>
        </a:xfrm>
        <a:prstGeom prst="line">
          <a:avLst/>
        </a:prstGeom>
      </dgm:spPr>
    </dgm:pt>
    <dgm:pt modelId="{7818B536-0AF4-4FBB-BAD7-70C27B2FC631}" type="pres">
      <dgm:prSet presAssocID="{B8A4C1AB-ACE6-4A72-9491-B1FF4DCBCB15}" presName="nodes" presStyleCnt="0">
        <dgm:presLayoutVars>
          <dgm:chMax/>
          <dgm:chPref/>
          <dgm:animLvl val="lvl"/>
        </dgm:presLayoutVars>
      </dgm:prSet>
      <dgm:spPr/>
    </dgm:pt>
    <dgm:pt modelId="{D029A6B8-7761-4CDE-A6EF-5F0957E8F27A}" type="pres">
      <dgm:prSet presAssocID="{C2968BDC-7263-4911-92A1-C9AA58DB1D07}" presName="composite" presStyleCnt="0"/>
      <dgm:spPr/>
    </dgm:pt>
    <dgm:pt modelId="{BC8A38AC-BDBB-46BF-BE32-3D4227E3DC34}" type="pres">
      <dgm:prSet presAssocID="{C2968BDC-7263-4911-92A1-C9AA58DB1D07}" presName="L1TextContainer" presStyleLbl="alignNode1" presStyleIdx="0" presStyleCnt="9" custScaleX="95067">
        <dgm:presLayoutVars>
          <dgm:chMax val="1"/>
          <dgm:chPref val="1"/>
          <dgm:bulletEnabled val="1"/>
        </dgm:presLayoutVars>
      </dgm:prSet>
      <dgm:spPr/>
    </dgm:pt>
    <dgm:pt modelId="{D8068ED8-72EC-4692-B3F0-2FBDC2EC97B2}" type="pres">
      <dgm:prSet presAssocID="{C2968BDC-7263-4911-92A1-C9AA58DB1D07}" presName="L2TextContainerWrapper" presStyleCnt="0">
        <dgm:presLayoutVars>
          <dgm:bulletEnabled val="1"/>
        </dgm:presLayoutVars>
      </dgm:prSet>
      <dgm:spPr/>
    </dgm:pt>
    <dgm:pt modelId="{E7D85C58-E0F9-442C-8EDE-228795142D8D}" type="pres">
      <dgm:prSet presAssocID="{C2968BDC-7263-4911-92A1-C9AA58DB1D07}" presName="L2TextContainer" presStyleLbl="bgAccFollowNode1" presStyleIdx="0" presStyleCnt="9" custScaleX="95067"/>
      <dgm:spPr/>
    </dgm:pt>
    <dgm:pt modelId="{F9C10AD9-6A22-497D-A8EB-13FC3DF85B58}" type="pres">
      <dgm:prSet presAssocID="{C2968BDC-7263-4911-92A1-C9AA58DB1D07}" presName="FlexibleEmptyPlaceHolder" presStyleCnt="0"/>
      <dgm:spPr/>
    </dgm:pt>
    <dgm:pt modelId="{B561E2EA-563F-4F75-A904-81E3E25FF4C1}" type="pres">
      <dgm:prSet presAssocID="{C2968BDC-7263-4911-92A1-C9AA58DB1D07}" presName="ConnectLine" presStyleLbl="sibTrans1D1" presStyleIdx="0" presStyleCnt="9"/>
      <dgm:spPr>
        <a:xfrm>
          <a:off x="1409700" y="2195321"/>
          <a:ext cx="0" cy="357377"/>
        </a:xfrm>
        <a:prstGeom prst="line">
          <a:avLst/>
        </a:prstGeom>
      </dgm:spPr>
    </dgm:pt>
    <dgm:pt modelId="{AB10D113-7B62-4E1D-AD43-23E63908CD4C}" type="pres">
      <dgm:prSet presAssocID="{C2968BDC-7263-4911-92A1-C9AA58DB1D07}" presName="ConnectorPoint" presStyleLbl="node1" presStyleIdx="0" presStyleCnt="9"/>
      <dgm:spPr>
        <a:xfrm rot="2700000">
          <a:off x="1369989" y="2512988"/>
          <a:ext cx="79421" cy="79421"/>
        </a:xfrm>
        <a:prstGeom prst="rect">
          <a:avLst/>
        </a:prstGeom>
      </dgm:spPr>
    </dgm:pt>
    <dgm:pt modelId="{6CB72D96-ED59-4D8A-BC14-C411E18DA444}" type="pres">
      <dgm:prSet presAssocID="{C2968BDC-7263-4911-92A1-C9AA58DB1D07}" presName="EmptyPlaceHolder" presStyleCnt="0"/>
      <dgm:spPr/>
    </dgm:pt>
    <dgm:pt modelId="{35F0791F-F241-4AE6-8434-AAB902618A71}" type="pres">
      <dgm:prSet presAssocID="{8E5E3118-2ADA-4711-B20F-76D5E417CD39}" presName="spaceBetweenRectangles" presStyleCnt="0"/>
      <dgm:spPr/>
    </dgm:pt>
    <dgm:pt modelId="{9EB5B0F0-35DE-4A72-BF0A-19904D19E1A7}" type="pres">
      <dgm:prSet presAssocID="{A1AA31F6-E128-4297-8CB2-F14CDA93E0A6}" presName="composite" presStyleCnt="0"/>
      <dgm:spPr/>
    </dgm:pt>
    <dgm:pt modelId="{55D60A9B-0B09-4CAD-8BF6-784E3882825A}" type="pres">
      <dgm:prSet presAssocID="{A1AA31F6-E128-4297-8CB2-F14CDA93E0A6}" presName="L1TextContainer" presStyleLbl="alignNode1" presStyleIdx="1" presStyleCnt="9">
        <dgm:presLayoutVars>
          <dgm:chMax val="1"/>
          <dgm:chPref val="1"/>
          <dgm:bulletEnabled val="1"/>
        </dgm:presLayoutVars>
      </dgm:prSet>
      <dgm:spPr>
        <a:prstGeom prst="rect">
          <a:avLst/>
        </a:prstGeom>
      </dgm:spPr>
    </dgm:pt>
    <dgm:pt modelId="{5E97E2DD-AEDD-468C-86AB-4CC795D9DD3D}" type="pres">
      <dgm:prSet presAssocID="{A1AA31F6-E128-4297-8CB2-F14CDA93E0A6}" presName="L2TextContainerWrapper" presStyleCnt="0">
        <dgm:presLayoutVars>
          <dgm:bulletEnabled val="1"/>
        </dgm:presLayoutVars>
      </dgm:prSet>
      <dgm:spPr/>
    </dgm:pt>
    <dgm:pt modelId="{6FA64E66-55F5-47F4-AD0E-7EED9D9FF0A9}" type="pres">
      <dgm:prSet presAssocID="{A1AA31F6-E128-4297-8CB2-F14CDA93E0A6}" presName="L2TextContainer" presStyleLbl="bgAccFollowNode1" presStyleIdx="1" presStyleCnt="9"/>
      <dgm:spPr/>
    </dgm:pt>
    <dgm:pt modelId="{787EB150-4BA2-40F9-A8ED-46BFBFF9383D}" type="pres">
      <dgm:prSet presAssocID="{A1AA31F6-E128-4297-8CB2-F14CDA93E0A6}" presName="FlexibleEmptyPlaceHolder" presStyleCnt="0"/>
      <dgm:spPr/>
    </dgm:pt>
    <dgm:pt modelId="{6B9B9B98-7BCB-4679-81FE-DA3986870547}" type="pres">
      <dgm:prSet presAssocID="{A1AA31F6-E128-4297-8CB2-F14CDA93E0A6}" presName="ConnectLine" presStyleLbl="sibTrans1D1" presStyleIdx="1" presStyleCnt="9"/>
      <dgm:spPr/>
    </dgm:pt>
    <dgm:pt modelId="{2C51E142-19B1-44AE-8A9C-D3326C6F8613}" type="pres">
      <dgm:prSet presAssocID="{A1AA31F6-E128-4297-8CB2-F14CDA93E0A6}" presName="ConnectorPoint" presStyleLbl="node1" presStyleIdx="1"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ACCA793-7350-4B11-93D2-23A32837CF92}" type="pres">
      <dgm:prSet presAssocID="{A1AA31F6-E128-4297-8CB2-F14CDA93E0A6}" presName="EmptyPlaceHolder" presStyleCnt="0"/>
      <dgm:spPr/>
    </dgm:pt>
    <dgm:pt modelId="{A7B634FE-1F51-4FC6-A2A0-CBEC2A58E11B}" type="pres">
      <dgm:prSet presAssocID="{B7179CB7-7242-4B6A-AE13-3FCC81841135}" presName="spaceBetweenRectangles" presStyleCnt="0"/>
      <dgm:spPr/>
    </dgm:pt>
    <dgm:pt modelId="{62AD462E-96BE-42DA-85DB-E5A344DB3DED}" type="pres">
      <dgm:prSet presAssocID="{74D00C7F-854B-4095-8694-6BEBD1FCEFB6}" presName="composite" presStyleCnt="0"/>
      <dgm:spPr/>
    </dgm:pt>
    <dgm:pt modelId="{EDCCBD9F-2A9B-477A-87F2-E40AB8ABBF9D}" type="pres">
      <dgm:prSet presAssocID="{74D00C7F-854B-4095-8694-6BEBD1FCEFB6}" presName="L1TextContainer" presStyleLbl="alignNode1" presStyleIdx="2" presStyleCnt="9">
        <dgm:presLayoutVars>
          <dgm:chMax val="1"/>
          <dgm:chPref val="1"/>
          <dgm:bulletEnabled val="1"/>
        </dgm:presLayoutVars>
      </dgm:prSet>
      <dgm:spPr/>
    </dgm:pt>
    <dgm:pt modelId="{65198F13-1505-4E63-8D40-2371D3E4F24E}" type="pres">
      <dgm:prSet presAssocID="{74D00C7F-854B-4095-8694-6BEBD1FCEFB6}" presName="L2TextContainerWrapper" presStyleCnt="0">
        <dgm:presLayoutVars>
          <dgm:bulletEnabled val="1"/>
        </dgm:presLayoutVars>
      </dgm:prSet>
      <dgm:spPr/>
    </dgm:pt>
    <dgm:pt modelId="{90D4E8FE-1C07-4629-A173-28FA8F653ABE}" type="pres">
      <dgm:prSet presAssocID="{74D00C7F-854B-4095-8694-6BEBD1FCEFB6}" presName="L2TextContainer" presStyleLbl="bgAccFollowNode1" presStyleIdx="2" presStyleCnt="9"/>
      <dgm:spPr/>
    </dgm:pt>
    <dgm:pt modelId="{DCD9DD9B-A5D5-4535-9DF9-D2C0B528401B}" type="pres">
      <dgm:prSet presAssocID="{74D00C7F-854B-4095-8694-6BEBD1FCEFB6}" presName="FlexibleEmptyPlaceHolder" presStyleCnt="0"/>
      <dgm:spPr/>
    </dgm:pt>
    <dgm:pt modelId="{A4C85957-6F6F-4BED-B755-F3FEB2E8DADF}" type="pres">
      <dgm:prSet presAssocID="{74D00C7F-854B-4095-8694-6BEBD1FCEFB6}" presName="ConnectLine" presStyleLbl="sibTrans1D1" presStyleIdx="2" presStyleCnt="9"/>
      <dgm:spPr>
        <a:xfrm>
          <a:off x="2819400" y="2552699"/>
          <a:ext cx="0" cy="357377"/>
        </a:xfrm>
        <a:prstGeom prst="line">
          <a:avLst/>
        </a:prstGeom>
      </dgm:spPr>
    </dgm:pt>
    <dgm:pt modelId="{D13A6CD9-C809-4E01-9446-E5F8D396C545}" type="pres">
      <dgm:prSet presAssocID="{74D00C7F-854B-4095-8694-6BEBD1FCEFB6}" presName="ConnectorPoint" presStyleLbl="node1" presStyleIdx="2" presStyleCnt="9"/>
      <dgm:spPr>
        <a:xfrm rot="2700000">
          <a:off x="2779689" y="2512988"/>
          <a:ext cx="79421" cy="79421"/>
        </a:xfrm>
        <a:prstGeom prst="rect">
          <a:avLst/>
        </a:prstGeom>
      </dgm:spPr>
    </dgm:pt>
    <dgm:pt modelId="{238BBE12-1544-48E6-A3B1-D99183F7C587}" type="pres">
      <dgm:prSet presAssocID="{74D00C7F-854B-4095-8694-6BEBD1FCEFB6}" presName="EmptyPlaceHolder" presStyleCnt="0"/>
      <dgm:spPr/>
    </dgm:pt>
    <dgm:pt modelId="{852B5619-6A48-4F49-9856-6EEEB0B9AEAB}" type="pres">
      <dgm:prSet presAssocID="{10263A99-3B03-4DE9-857B-29E6F62FEB5F}" presName="spaceBetweenRectangles" presStyleCnt="0"/>
      <dgm:spPr/>
    </dgm:pt>
    <dgm:pt modelId="{8706975F-D1D4-4790-A05B-E82DC97FD90F}" type="pres">
      <dgm:prSet presAssocID="{3B3C7BFD-CC04-4536-8237-257E68FBFA42}" presName="composite" presStyleCnt="0"/>
      <dgm:spPr/>
    </dgm:pt>
    <dgm:pt modelId="{D2AD9EBD-E4E1-4632-8FE5-C99B57B07C7A}" type="pres">
      <dgm:prSet presAssocID="{3B3C7BFD-CC04-4536-8237-257E68FBFA42}" presName="L1TextContainer" presStyleLbl="alignNode1" presStyleIdx="3" presStyleCnt="9">
        <dgm:presLayoutVars>
          <dgm:chMax val="1"/>
          <dgm:chPref val="1"/>
          <dgm:bulletEnabled val="1"/>
        </dgm:presLayoutVars>
      </dgm:prSet>
      <dgm:spPr/>
    </dgm:pt>
    <dgm:pt modelId="{BA907068-744D-4606-8306-880DEB6E4AAF}" type="pres">
      <dgm:prSet presAssocID="{3B3C7BFD-CC04-4536-8237-257E68FBFA42}" presName="L2TextContainerWrapper" presStyleCnt="0">
        <dgm:presLayoutVars>
          <dgm:bulletEnabled val="1"/>
        </dgm:presLayoutVars>
      </dgm:prSet>
      <dgm:spPr/>
    </dgm:pt>
    <dgm:pt modelId="{2802443D-8190-45CD-9364-BDC5448B53EF}" type="pres">
      <dgm:prSet presAssocID="{3B3C7BFD-CC04-4536-8237-257E68FBFA42}" presName="L2TextContainer" presStyleLbl="bgAccFollowNode1" presStyleIdx="3" presStyleCnt="9"/>
      <dgm:spPr/>
    </dgm:pt>
    <dgm:pt modelId="{B56BBB4C-CDC9-4A69-AA1E-701E921F88B8}" type="pres">
      <dgm:prSet presAssocID="{3B3C7BFD-CC04-4536-8237-257E68FBFA42}" presName="FlexibleEmptyPlaceHolder" presStyleCnt="0"/>
      <dgm:spPr/>
    </dgm:pt>
    <dgm:pt modelId="{7C0E96E0-6138-4E4D-9AA6-EC7C689AC0ED}" type="pres">
      <dgm:prSet presAssocID="{3B3C7BFD-CC04-4536-8237-257E68FBFA42}" presName="ConnectLine" presStyleLbl="sibTrans1D1" presStyleIdx="3" presStyleCnt="9"/>
      <dgm:spPr>
        <a:xfrm>
          <a:off x="4229100" y="2195321"/>
          <a:ext cx="0" cy="357377"/>
        </a:xfrm>
        <a:prstGeom prst="line">
          <a:avLst/>
        </a:prstGeom>
      </dgm:spPr>
    </dgm:pt>
    <dgm:pt modelId="{7512808C-2609-4282-A01E-F082C6BF68C7}" type="pres">
      <dgm:prSet presAssocID="{3B3C7BFD-CC04-4536-8237-257E68FBFA42}" presName="ConnectorPoint" presStyleLbl="node1" presStyleIdx="3" presStyleCnt="9"/>
      <dgm:spPr>
        <a:xfrm rot="2700000">
          <a:off x="4189389" y="2512988"/>
          <a:ext cx="79421" cy="79421"/>
        </a:xfrm>
        <a:prstGeom prst="rect">
          <a:avLst/>
        </a:prstGeom>
      </dgm:spPr>
    </dgm:pt>
    <dgm:pt modelId="{5AA41D74-A097-4AAD-ABAB-AE0AB5E4A3A8}" type="pres">
      <dgm:prSet presAssocID="{3B3C7BFD-CC04-4536-8237-257E68FBFA42}" presName="EmptyPlaceHolder" presStyleCnt="0"/>
      <dgm:spPr/>
    </dgm:pt>
    <dgm:pt modelId="{92D6E59A-76B9-427E-A562-27C849C34E11}" type="pres">
      <dgm:prSet presAssocID="{63825D8D-53FA-457A-AC85-4E4710B2723C}" presName="spaceBetweenRectangles" presStyleCnt="0"/>
      <dgm:spPr/>
    </dgm:pt>
    <dgm:pt modelId="{68132AB2-A312-4159-98CE-58C19DDC23BF}" type="pres">
      <dgm:prSet presAssocID="{298D05CE-DB14-4758-8E94-3DA1C2006001}" presName="composite" presStyleCnt="0"/>
      <dgm:spPr/>
    </dgm:pt>
    <dgm:pt modelId="{DF35B351-4EAA-4E58-9B3D-DE8C945C24D1}" type="pres">
      <dgm:prSet presAssocID="{298D05CE-DB14-4758-8E94-3DA1C2006001}" presName="L1TextContainer" presStyleLbl="alignNode1" presStyleIdx="4" presStyleCnt="9" custScaleX="85266">
        <dgm:presLayoutVars>
          <dgm:chMax val="1"/>
          <dgm:chPref val="1"/>
          <dgm:bulletEnabled val="1"/>
        </dgm:presLayoutVars>
      </dgm:prSet>
      <dgm:spPr/>
    </dgm:pt>
    <dgm:pt modelId="{1506D3F4-75BA-4680-8A1D-BE8D3B5D3489}" type="pres">
      <dgm:prSet presAssocID="{298D05CE-DB14-4758-8E94-3DA1C2006001}" presName="L2TextContainerWrapper" presStyleCnt="0">
        <dgm:presLayoutVars>
          <dgm:bulletEnabled val="1"/>
        </dgm:presLayoutVars>
      </dgm:prSet>
      <dgm:spPr/>
    </dgm:pt>
    <dgm:pt modelId="{94E4AAC2-31AF-4F10-A747-8C2C6B0FF984}" type="pres">
      <dgm:prSet presAssocID="{298D05CE-DB14-4758-8E94-3DA1C2006001}" presName="L2TextContainer" presStyleLbl="bgAccFollowNode1" presStyleIdx="4" presStyleCnt="9" custScaleX="85266"/>
      <dgm:spPr/>
    </dgm:pt>
    <dgm:pt modelId="{EE6AD73B-9EFA-4C8E-9910-2EF9D2F6D39A}" type="pres">
      <dgm:prSet presAssocID="{298D05CE-DB14-4758-8E94-3DA1C2006001}" presName="FlexibleEmptyPlaceHolder" presStyleCnt="0"/>
      <dgm:spPr/>
    </dgm:pt>
    <dgm:pt modelId="{6D6C2847-9819-44B9-BBBF-1CD00C2DA1C8}" type="pres">
      <dgm:prSet presAssocID="{298D05CE-DB14-4758-8E94-3DA1C2006001}" presName="ConnectLine" presStyleLbl="sibTrans1D1" presStyleIdx="4" presStyleCnt="9"/>
      <dgm:spPr>
        <a:xfrm>
          <a:off x="7048500" y="2195321"/>
          <a:ext cx="0" cy="357377"/>
        </a:xfrm>
        <a:prstGeom prst="line">
          <a:avLst/>
        </a:prstGeom>
      </dgm:spPr>
    </dgm:pt>
    <dgm:pt modelId="{DF95220C-D138-4EDA-8EDF-4DE8BB97CB5D}" type="pres">
      <dgm:prSet presAssocID="{298D05CE-DB14-4758-8E94-3DA1C2006001}" presName="ConnectorPoint" presStyleLbl="node1" presStyleIdx="4" presStyleCnt="9"/>
      <dgm:spPr>
        <a:xfrm rot="2700000">
          <a:off x="7008789" y="2512988"/>
          <a:ext cx="79421" cy="79421"/>
        </a:xfrm>
        <a:prstGeom prst="rect">
          <a:avLst/>
        </a:prstGeom>
      </dgm:spPr>
    </dgm:pt>
    <dgm:pt modelId="{582AF71C-1835-492A-929F-CD87278274E7}" type="pres">
      <dgm:prSet presAssocID="{298D05CE-DB14-4758-8E94-3DA1C2006001}" presName="EmptyPlaceHolder" presStyleCnt="0"/>
      <dgm:spPr/>
    </dgm:pt>
    <dgm:pt modelId="{701D280F-4F90-493B-BB1C-F499F1AD646C}" type="pres">
      <dgm:prSet presAssocID="{A276A731-AC0B-492A-B4E6-B87AAFF25A88}" presName="spaceBetweenRectangles" presStyleCnt="0"/>
      <dgm:spPr/>
    </dgm:pt>
    <dgm:pt modelId="{C29FFA03-2C9B-4DD4-A7BF-944BE038658D}" type="pres">
      <dgm:prSet presAssocID="{25323ED9-584E-4594-A017-FB8661040065}" presName="composite" presStyleCnt="0"/>
      <dgm:spPr/>
    </dgm:pt>
    <dgm:pt modelId="{46DCCFCB-E118-47D5-BF13-BC549ABE9F4A}" type="pres">
      <dgm:prSet presAssocID="{25323ED9-584E-4594-A017-FB8661040065}" presName="L1TextContainer" presStyleLbl="alignNode1" presStyleIdx="5" presStyleCnt="9">
        <dgm:presLayoutVars>
          <dgm:chMax val="1"/>
          <dgm:chPref val="1"/>
          <dgm:bulletEnabled val="1"/>
        </dgm:presLayoutVars>
      </dgm:prSet>
      <dgm:spPr/>
    </dgm:pt>
    <dgm:pt modelId="{2D87FA7B-479A-4134-B2DF-4C976A43A453}" type="pres">
      <dgm:prSet presAssocID="{25323ED9-584E-4594-A017-FB8661040065}" presName="L2TextContainerWrapper" presStyleCnt="0">
        <dgm:presLayoutVars>
          <dgm:bulletEnabled val="1"/>
        </dgm:presLayoutVars>
      </dgm:prSet>
      <dgm:spPr/>
    </dgm:pt>
    <dgm:pt modelId="{68993D97-0024-4872-833D-BE1B3463B32B}" type="pres">
      <dgm:prSet presAssocID="{25323ED9-584E-4594-A017-FB8661040065}" presName="L2TextContainer" presStyleLbl="bgAccFollowNode1" presStyleIdx="5" presStyleCnt="9"/>
      <dgm:spPr>
        <a:prstGeom prst="rect">
          <a:avLst/>
        </a:prstGeom>
      </dgm:spPr>
    </dgm:pt>
    <dgm:pt modelId="{D061C9E5-E98B-4777-9737-CBC1C173841F}" type="pres">
      <dgm:prSet presAssocID="{25323ED9-584E-4594-A017-FB8661040065}" presName="FlexibleEmptyPlaceHolder" presStyleCnt="0"/>
      <dgm:spPr/>
    </dgm:pt>
    <dgm:pt modelId="{060313EE-E896-4C87-8694-7A0BC1100556}" type="pres">
      <dgm:prSet presAssocID="{25323ED9-584E-4594-A017-FB8661040065}" presName="ConnectLine" presStyleLbl="sibTrans1D1" presStyleIdx="5" presStyleCnt="9"/>
      <dgm:spPr>
        <a:xfrm>
          <a:off x="8458199" y="2552699"/>
          <a:ext cx="0" cy="357377"/>
        </a:xfrm>
        <a:prstGeom prst="line">
          <a:avLst/>
        </a:prstGeom>
      </dgm:spPr>
    </dgm:pt>
    <dgm:pt modelId="{598FE9B9-BB76-4EBC-B4BC-7346EFC78148}" type="pres">
      <dgm:prSet presAssocID="{25323ED9-584E-4594-A017-FB8661040065}" presName="ConnectorPoint" presStyleLbl="node1" presStyleIdx="5" presStyleCnt="9"/>
      <dgm:spPr>
        <a:xfrm rot="2700000">
          <a:off x="8418489" y="2512988"/>
          <a:ext cx="79421" cy="79421"/>
        </a:xfrm>
        <a:prstGeom prst="rect">
          <a:avLst/>
        </a:prstGeom>
      </dgm:spPr>
    </dgm:pt>
    <dgm:pt modelId="{5B748CFD-F39E-4113-B40F-F63065A9E7F1}" type="pres">
      <dgm:prSet presAssocID="{25323ED9-584E-4594-A017-FB8661040065}" presName="EmptyPlaceHolder" presStyleCnt="0"/>
      <dgm:spPr/>
    </dgm:pt>
    <dgm:pt modelId="{1CC58C41-F70B-42C4-A25D-1617F5EF6EC0}" type="pres">
      <dgm:prSet presAssocID="{C466CFE2-A252-494E-A6C7-EE1D421CD676}" presName="spaceBetweenRectangles" presStyleCnt="0"/>
      <dgm:spPr/>
    </dgm:pt>
    <dgm:pt modelId="{6259FDA6-DB13-4172-A346-5AC849035590}" type="pres">
      <dgm:prSet presAssocID="{6C394711-6EB6-4E33-948C-B16054F4FFAA}" presName="composite" presStyleCnt="0"/>
      <dgm:spPr/>
    </dgm:pt>
    <dgm:pt modelId="{F22AB11D-CC59-454B-9D21-7914CCE0747E}" type="pres">
      <dgm:prSet presAssocID="{6C394711-6EB6-4E33-948C-B16054F4FFAA}" presName="L1TextContainer" presStyleLbl="alignNode1" presStyleIdx="6" presStyleCnt="9" custScaleX="93318">
        <dgm:presLayoutVars>
          <dgm:chMax val="1"/>
          <dgm:chPref val="1"/>
          <dgm:bulletEnabled val="1"/>
        </dgm:presLayoutVars>
      </dgm:prSet>
      <dgm:spPr/>
    </dgm:pt>
    <dgm:pt modelId="{BF47F661-0493-4A45-B159-2D09D9FB6674}" type="pres">
      <dgm:prSet presAssocID="{6C394711-6EB6-4E33-948C-B16054F4FFAA}" presName="L2TextContainerWrapper" presStyleCnt="0">
        <dgm:presLayoutVars>
          <dgm:bulletEnabled val="1"/>
        </dgm:presLayoutVars>
      </dgm:prSet>
      <dgm:spPr/>
    </dgm:pt>
    <dgm:pt modelId="{4A1C67CB-3151-4B6E-850A-634265F36B1F}" type="pres">
      <dgm:prSet presAssocID="{6C394711-6EB6-4E33-948C-B16054F4FFAA}" presName="L2TextContainer" presStyleLbl="bgAccFollowNode1" presStyleIdx="6" presStyleCnt="9" custScaleX="93318"/>
      <dgm:spPr/>
    </dgm:pt>
    <dgm:pt modelId="{D890E5E6-F06F-4220-8362-2C519D9FD862}" type="pres">
      <dgm:prSet presAssocID="{6C394711-6EB6-4E33-948C-B16054F4FFAA}" presName="FlexibleEmptyPlaceHolder" presStyleCnt="0"/>
      <dgm:spPr/>
    </dgm:pt>
    <dgm:pt modelId="{25D495E5-EAD6-4FA2-A679-164525B7DD42}" type="pres">
      <dgm:prSet presAssocID="{6C394711-6EB6-4E33-948C-B16054F4FFAA}" presName="ConnectLine" presStyleLbl="sibTrans1D1" presStyleIdx="6" presStyleCnt="9"/>
      <dgm:spPr/>
    </dgm:pt>
    <dgm:pt modelId="{381C597E-32D6-4A76-BFE1-E5B0341A6D08}" type="pres">
      <dgm:prSet presAssocID="{6C394711-6EB6-4E33-948C-B16054F4FFAA}" presName="ConnectorPoint" presStyleLbl="node1" presStyleIdx="6"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B3C80853-F0F4-4351-AD6E-2E4F11D54507}" type="pres">
      <dgm:prSet presAssocID="{6C394711-6EB6-4E33-948C-B16054F4FFAA}" presName="EmptyPlaceHolder" presStyleCnt="0"/>
      <dgm:spPr/>
    </dgm:pt>
    <dgm:pt modelId="{5A1D8E3C-F247-4705-AE80-319AFB8EF267}" type="pres">
      <dgm:prSet presAssocID="{338C3134-0EA1-4055-84C5-52B8A0CE1324}" presName="spaceBetweenRectangles" presStyleCnt="0"/>
      <dgm:spPr/>
    </dgm:pt>
    <dgm:pt modelId="{1895A7DD-1271-4778-9803-4CFE8E814473}" type="pres">
      <dgm:prSet presAssocID="{463FE69C-AA3C-408E-9522-4385C05A8B60}" presName="composite" presStyleCnt="0"/>
      <dgm:spPr/>
    </dgm:pt>
    <dgm:pt modelId="{EDFB29C1-50EE-4B30-8B31-EEA79F41DC49}" type="pres">
      <dgm:prSet presAssocID="{463FE69C-AA3C-408E-9522-4385C05A8B60}" presName="L1TextContainer" presStyleLbl="alignNode1" presStyleIdx="7" presStyleCnt="9">
        <dgm:presLayoutVars>
          <dgm:chMax val="1"/>
          <dgm:chPref val="1"/>
          <dgm:bulletEnabled val="1"/>
        </dgm:presLayoutVars>
      </dgm:prSet>
      <dgm:spPr/>
    </dgm:pt>
    <dgm:pt modelId="{CC07F90B-1D0C-4C93-9803-491D5F39B304}" type="pres">
      <dgm:prSet presAssocID="{463FE69C-AA3C-408E-9522-4385C05A8B60}" presName="L2TextContainerWrapper" presStyleCnt="0">
        <dgm:presLayoutVars>
          <dgm:bulletEnabled val="1"/>
        </dgm:presLayoutVars>
      </dgm:prSet>
      <dgm:spPr/>
    </dgm:pt>
    <dgm:pt modelId="{A967E26B-9164-423D-9EEF-75D503EAB405}" type="pres">
      <dgm:prSet presAssocID="{463FE69C-AA3C-408E-9522-4385C05A8B60}" presName="L2TextContainer" presStyleLbl="bgAccFollowNode1" presStyleIdx="7" presStyleCnt="9"/>
      <dgm:spPr/>
    </dgm:pt>
    <dgm:pt modelId="{5397E18E-F9BF-46E9-9154-EAC218FDAD72}" type="pres">
      <dgm:prSet presAssocID="{463FE69C-AA3C-408E-9522-4385C05A8B60}" presName="FlexibleEmptyPlaceHolder" presStyleCnt="0"/>
      <dgm:spPr/>
    </dgm:pt>
    <dgm:pt modelId="{B015B74E-59CE-4008-8AF2-F835279129FE}" type="pres">
      <dgm:prSet presAssocID="{463FE69C-AA3C-408E-9522-4385C05A8B60}" presName="ConnectLine" presStyleLbl="sibTrans1D1" presStyleIdx="7" presStyleCnt="9"/>
      <dgm:spPr/>
    </dgm:pt>
    <dgm:pt modelId="{1D05A613-8472-4982-A7CC-D65ED0E6B3DE}" type="pres">
      <dgm:prSet presAssocID="{463FE69C-AA3C-408E-9522-4385C05A8B60}" presName="ConnectorPoint" presStyleLbl="node1" presStyleIdx="7"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5ED12966-FF0A-4EAD-AA6B-3E7A16A9EB58}" type="pres">
      <dgm:prSet presAssocID="{463FE69C-AA3C-408E-9522-4385C05A8B60}" presName="EmptyPlaceHolder" presStyleCnt="0"/>
      <dgm:spPr/>
    </dgm:pt>
    <dgm:pt modelId="{E8585D07-0E06-41E8-AF0B-358AFAFE910F}" type="pres">
      <dgm:prSet presAssocID="{3B11860D-0BB9-4D84-BE60-660CA3D7CF2F}" presName="spaceBetweenRectangles" presStyleCnt="0"/>
      <dgm:spPr/>
    </dgm:pt>
    <dgm:pt modelId="{0E105A13-C98F-48FF-AE72-35A21EBC3D73}" type="pres">
      <dgm:prSet presAssocID="{111084FC-327F-4603-AD25-A15328D5969D}" presName="composite" presStyleCnt="0"/>
      <dgm:spPr/>
    </dgm:pt>
    <dgm:pt modelId="{70C3856D-5DA8-48FC-8D10-DB437A503513}" type="pres">
      <dgm:prSet presAssocID="{111084FC-327F-4603-AD25-A15328D5969D}" presName="L1TextContainer" presStyleLbl="alignNode1" presStyleIdx="8" presStyleCnt="9">
        <dgm:presLayoutVars>
          <dgm:chMax val="1"/>
          <dgm:chPref val="1"/>
          <dgm:bulletEnabled val="1"/>
        </dgm:presLayoutVars>
      </dgm:prSet>
      <dgm:spPr/>
    </dgm:pt>
    <dgm:pt modelId="{B4C5F70B-5A01-4B6B-ABE3-22FD2F79E4C8}" type="pres">
      <dgm:prSet presAssocID="{111084FC-327F-4603-AD25-A15328D5969D}" presName="L2TextContainerWrapper" presStyleCnt="0">
        <dgm:presLayoutVars>
          <dgm:bulletEnabled val="1"/>
        </dgm:presLayoutVars>
      </dgm:prSet>
      <dgm:spPr/>
    </dgm:pt>
    <dgm:pt modelId="{58069D0D-07D2-49DE-BE23-08E6564B6566}" type="pres">
      <dgm:prSet presAssocID="{111084FC-327F-4603-AD25-A15328D5969D}" presName="L2TextContainer" presStyleLbl="bgAccFollowNode1" presStyleIdx="8" presStyleCnt="9" custLinFactNeighborX="-470"/>
      <dgm:spPr>
        <a:prstGeom prst="rect">
          <a:avLst/>
        </a:prstGeom>
      </dgm:spPr>
    </dgm:pt>
    <dgm:pt modelId="{08065EB6-60DF-4849-81C7-E80E2B4356F3}" type="pres">
      <dgm:prSet presAssocID="{111084FC-327F-4603-AD25-A15328D5969D}" presName="FlexibleEmptyPlaceHolder" presStyleCnt="0"/>
      <dgm:spPr/>
    </dgm:pt>
    <dgm:pt modelId="{F55EE683-CB91-40CE-9193-301604A4CFDE}" type="pres">
      <dgm:prSet presAssocID="{111084FC-327F-4603-AD25-A15328D5969D}" presName="ConnectLine" presStyleLbl="sibTrans1D1" presStyleIdx="8" presStyleCnt="9"/>
      <dgm:spPr/>
    </dgm:pt>
    <dgm:pt modelId="{AB801F69-5042-462C-BAB4-5EACAF8B1D52}" type="pres">
      <dgm:prSet presAssocID="{111084FC-327F-4603-AD25-A15328D5969D}" presName="ConnectorPoint" presStyleLbl="node1" presStyleIdx="8"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773E387-DE6A-4EE1-ADC6-81AE08B488D0}" type="pres">
      <dgm:prSet presAssocID="{111084FC-327F-4603-AD25-A15328D5969D}" presName="EmptyPlaceHolder" presStyleCnt="0"/>
      <dgm:spPr/>
    </dgm:pt>
  </dgm:ptLst>
  <dgm:cxnLst>
    <dgm:cxn modelId="{3F59BC16-BD54-4FD4-B9C8-E53F6DFDC5B8}" srcId="{C2968BDC-7263-4911-92A1-C9AA58DB1D07}" destId="{9FEAF728-997E-4AF9-AD33-C107C33939A2}" srcOrd="0" destOrd="0" parTransId="{AE5F99E8-666E-4B83-9685-054CD777C4F5}" sibTransId="{EB013EEA-03DA-435F-9247-79E5D41FDBDB}"/>
    <dgm:cxn modelId="{0FDF2D18-5363-46EA-ABB8-04321EF6AFAB}" srcId="{B8A4C1AB-ACE6-4A72-9491-B1FF4DCBCB15}" destId="{463FE69C-AA3C-408E-9522-4385C05A8B60}" srcOrd="7" destOrd="0" parTransId="{85A19A1C-BDAF-40C8-8332-E4C47DE6D253}" sibTransId="{3B11860D-0BB9-4D84-BE60-660CA3D7CF2F}"/>
    <dgm:cxn modelId="{C590E51A-446D-45A4-BBA2-5B6D3CEE9292}" srcId="{298D05CE-DB14-4758-8E94-3DA1C2006001}" destId="{F8060C70-3C4B-4619-9DAC-7CC612126A83}" srcOrd="0" destOrd="0" parTransId="{836E220C-B009-4B3E-A0A2-519D08AD2824}" sibTransId="{673DF2F6-4F2D-4E88-A86A-8518BA2BF9E8}"/>
    <dgm:cxn modelId="{DAC2C029-DBEC-4DBA-A087-04958A736861}" srcId="{B8A4C1AB-ACE6-4A72-9491-B1FF4DCBCB15}" destId="{A1AA31F6-E128-4297-8CB2-F14CDA93E0A6}" srcOrd="1" destOrd="0" parTransId="{5E125DD4-986C-4C84-B94E-B83728E8BB9D}" sibTransId="{B7179CB7-7242-4B6A-AE13-3FCC81841135}"/>
    <dgm:cxn modelId="{FD10E929-A0E5-403D-BFE3-4703C808967F}" type="presOf" srcId="{B8A4C1AB-ACE6-4A72-9491-B1FF4DCBCB15}" destId="{FCE765D2-2975-41E2-A015-A952C76E2671}" srcOrd="0" destOrd="0" presId="urn:microsoft.com/office/officeart/2017/3/layout/HorizontalLabelsTimeline"/>
    <dgm:cxn modelId="{DB1D872C-9878-4DA7-87B3-AE9550E6F558}" srcId="{74D00C7F-854B-4095-8694-6BEBD1FCEFB6}" destId="{51B90F13-653D-43B4-A263-F8BD3A9E49EC}" srcOrd="0" destOrd="0" parTransId="{12BEDD8E-8BBE-45AD-8A87-F797A838AE0D}" sibTransId="{CFB2D5F6-D040-468B-ABB9-19273201127F}"/>
    <dgm:cxn modelId="{BFD5042E-21AC-4BA9-9C80-F0B89BEDE518}" srcId="{B8A4C1AB-ACE6-4A72-9491-B1FF4DCBCB15}" destId="{111084FC-327F-4603-AD25-A15328D5969D}" srcOrd="8" destOrd="0" parTransId="{5DDEDD06-3DD0-45A4-8C62-2257846BAE5F}" sibTransId="{98F7DEE5-6245-435D-B40F-662A678F56B3}"/>
    <dgm:cxn modelId="{01F4BC2F-EF7F-421F-9D2A-93254EF2F56D}" type="presOf" srcId="{49B6FFF1-0F00-438B-B442-21CF0C520EB6}" destId="{68993D97-0024-4872-833D-BE1B3463B32B}" srcOrd="0" destOrd="1" presId="urn:microsoft.com/office/officeart/2017/3/layout/HorizontalLabelsTimeline"/>
    <dgm:cxn modelId="{FF8B393E-04B2-41BA-B676-875590686550}" type="presOf" srcId="{CAD89446-812F-4582-B5D5-18CED73EFCA4}" destId="{2802443D-8190-45CD-9364-BDC5448B53EF}" srcOrd="0" destOrd="0" presId="urn:microsoft.com/office/officeart/2017/3/layout/HorizontalLabelsTimeline"/>
    <dgm:cxn modelId="{AE74AF60-49A7-438D-8659-E7724678A7F9}" type="presOf" srcId="{13382B68-63D0-40AE-B1C8-2CA2FEA12B59}" destId="{A967E26B-9164-423D-9EEF-75D503EAB405}" srcOrd="0" destOrd="0" presId="urn:microsoft.com/office/officeart/2017/3/layout/HorizontalLabelsTimeline"/>
    <dgm:cxn modelId="{32054562-A0E0-4E82-B33F-2C8AEBF4E599}" type="presOf" srcId="{602F0A09-B0F9-42EA-AF00-9942D1F22AA3}" destId="{68993D97-0024-4872-833D-BE1B3463B32B}" srcOrd="0" destOrd="0" presId="urn:microsoft.com/office/officeart/2017/3/layout/HorizontalLabelsTimeline"/>
    <dgm:cxn modelId="{2E278442-CD54-4E1F-B63F-ACAFCEED1AF1}" type="presOf" srcId="{9FEAF728-997E-4AF9-AD33-C107C33939A2}" destId="{E7D85C58-E0F9-442C-8EDE-228795142D8D}" srcOrd="0" destOrd="0" presId="urn:microsoft.com/office/officeart/2017/3/layout/HorizontalLabelsTimeline"/>
    <dgm:cxn modelId="{CCE8D362-2CC7-45DF-8166-8BA0F1F99DD4}" type="presOf" srcId="{25323ED9-584E-4594-A017-FB8661040065}" destId="{46DCCFCB-E118-47D5-BF13-BC549ABE9F4A}" srcOrd="0" destOrd="0" presId="urn:microsoft.com/office/officeart/2017/3/layout/HorizontalLabelsTimeline"/>
    <dgm:cxn modelId="{65A2E466-D461-4058-9246-6F3491F56387}" type="presOf" srcId="{463FE69C-AA3C-408E-9522-4385C05A8B60}" destId="{EDFB29C1-50EE-4B30-8B31-EEA79F41DC49}" srcOrd="0" destOrd="0" presId="urn:microsoft.com/office/officeart/2017/3/layout/HorizontalLabelsTimeline"/>
    <dgm:cxn modelId="{834C714B-CF4C-4087-B54C-091758B7FCD4}" srcId="{25323ED9-584E-4594-A017-FB8661040065}" destId="{602F0A09-B0F9-42EA-AF00-9942D1F22AA3}" srcOrd="0" destOrd="0" parTransId="{31E63C50-7A60-4183-953A-FA01B794D740}" sibTransId="{EE4BD295-F3DB-49A6-9DA2-BCF3E594E6C7}"/>
    <dgm:cxn modelId="{45BAE754-547A-4ED6-8BDD-E0F8FE709DD9}" srcId="{111084FC-327F-4603-AD25-A15328D5969D}" destId="{F179DEE4-8E84-47FA-883B-B7E9CBE27F07}" srcOrd="0" destOrd="0" parTransId="{403D85E3-E3BB-4978-9F12-C6B1D5EA6E66}" sibTransId="{0C20B6D2-3D31-4FB0-ABF4-6E26AFBCCFF7}"/>
    <dgm:cxn modelId="{C8C9B257-0FC0-4264-BF31-14E78322647A}" srcId="{A1AA31F6-E128-4297-8CB2-F14CDA93E0A6}" destId="{D91973B1-D93E-45D7-94E0-DB7D4173E936}" srcOrd="0" destOrd="0" parTransId="{C27DBC83-3AD2-42DB-AF4D-7FA868DFB37A}" sibTransId="{3FDF9DF5-56D5-4B45-A9A3-5114B2C5E80B}"/>
    <dgm:cxn modelId="{D241BE77-692E-4CAC-8D8B-486220B64BA0}" type="presOf" srcId="{F8060C70-3C4B-4619-9DAC-7CC612126A83}" destId="{94E4AAC2-31AF-4F10-A747-8C2C6B0FF984}" srcOrd="0" destOrd="0" presId="urn:microsoft.com/office/officeart/2017/3/layout/HorizontalLabelsTimeline"/>
    <dgm:cxn modelId="{50E72B81-1E42-47FC-9BE6-11B70FF390C8}" srcId="{B8A4C1AB-ACE6-4A72-9491-B1FF4DCBCB15}" destId="{C2968BDC-7263-4911-92A1-C9AA58DB1D07}" srcOrd="0" destOrd="0" parTransId="{70249A42-C96C-4328-899A-027085508617}" sibTransId="{8E5E3118-2ADA-4711-B20F-76D5E417CD39}"/>
    <dgm:cxn modelId="{37573589-8E27-488F-8B5B-8B39EE726D0A}" srcId="{B8A4C1AB-ACE6-4A72-9491-B1FF4DCBCB15}" destId="{25323ED9-584E-4594-A017-FB8661040065}" srcOrd="5" destOrd="0" parTransId="{EE41EAD2-B7D8-4C6B-81E5-C525FA6421BA}" sibTransId="{C466CFE2-A252-494E-A6C7-EE1D421CD676}"/>
    <dgm:cxn modelId="{FBC47E99-9300-4D42-9635-4F3223CCDFC8}" type="presOf" srcId="{3B3C7BFD-CC04-4536-8237-257E68FBFA42}" destId="{D2AD9EBD-E4E1-4632-8FE5-C99B57B07C7A}" srcOrd="0" destOrd="0" presId="urn:microsoft.com/office/officeart/2017/3/layout/HorizontalLabelsTimeline"/>
    <dgm:cxn modelId="{E84BFF99-EA82-473F-97BB-BE0560200FE6}" type="presOf" srcId="{51B90F13-653D-43B4-A263-F8BD3A9E49EC}" destId="{90D4E8FE-1C07-4629-A173-28FA8F653ABE}" srcOrd="0" destOrd="0" presId="urn:microsoft.com/office/officeart/2017/3/layout/HorizontalLabelsTimeline"/>
    <dgm:cxn modelId="{E4B679B3-B66A-4EDA-BBAB-03EA5017F949}" type="presOf" srcId="{298D05CE-DB14-4758-8E94-3DA1C2006001}" destId="{DF35B351-4EAA-4E58-9B3D-DE8C945C24D1}" srcOrd="0" destOrd="0" presId="urn:microsoft.com/office/officeart/2017/3/layout/HorizontalLabelsTimeline"/>
    <dgm:cxn modelId="{D5A423BA-6FA9-4E9D-8C7D-03E0841E9EB8}" srcId="{B8A4C1AB-ACE6-4A72-9491-B1FF4DCBCB15}" destId="{74D00C7F-854B-4095-8694-6BEBD1FCEFB6}" srcOrd="2" destOrd="0" parTransId="{3A696106-4D14-4EE7-B080-8F9EFD7D355B}" sibTransId="{10263A99-3B03-4DE9-857B-29E6F62FEB5F}"/>
    <dgm:cxn modelId="{58097EBA-AF2F-4179-8CE6-C8F694605B43}" srcId="{463FE69C-AA3C-408E-9522-4385C05A8B60}" destId="{13382B68-63D0-40AE-B1C8-2CA2FEA12B59}" srcOrd="0" destOrd="0" parTransId="{5C3C4543-4234-4092-8D7D-07C8D3B9FB7D}" sibTransId="{3AF9A289-167C-4C35-8721-2AFB5EB9248A}"/>
    <dgm:cxn modelId="{A1ADEFBB-5033-4088-8681-DE4E54109E94}" type="presOf" srcId="{5DE7B010-D70F-45A8-9664-C87D69D182DD}" destId="{4A1C67CB-3151-4B6E-850A-634265F36B1F}" srcOrd="0" destOrd="0" presId="urn:microsoft.com/office/officeart/2017/3/layout/HorizontalLabelsTimeline"/>
    <dgm:cxn modelId="{A1EA14BF-5FB5-42D8-A1B0-3D278E179EC0}" srcId="{B8A4C1AB-ACE6-4A72-9491-B1FF4DCBCB15}" destId="{3B3C7BFD-CC04-4536-8237-257E68FBFA42}" srcOrd="3" destOrd="0" parTransId="{B0E3917E-6BBA-40D7-B65F-D7AD3A583368}" sibTransId="{63825D8D-53FA-457A-AC85-4E4710B2723C}"/>
    <dgm:cxn modelId="{246CB8C1-A468-49D4-A783-8ADA9EBCD40E}" type="presOf" srcId="{6C394711-6EB6-4E33-948C-B16054F4FFAA}" destId="{F22AB11D-CC59-454B-9D21-7914CCE0747E}" srcOrd="0" destOrd="0" presId="urn:microsoft.com/office/officeart/2017/3/layout/HorizontalLabelsTimeline"/>
    <dgm:cxn modelId="{49D0D2C2-B518-42F1-AB8D-84D6CA13A32A}" type="presOf" srcId="{D91973B1-D93E-45D7-94E0-DB7D4173E936}" destId="{6FA64E66-55F5-47F4-AD0E-7EED9D9FF0A9}" srcOrd="0" destOrd="0" presId="urn:microsoft.com/office/officeart/2017/3/layout/HorizontalLabelsTimeline"/>
    <dgm:cxn modelId="{61B994C6-F866-44C0-B467-E12875EC8125}" srcId="{B8A4C1AB-ACE6-4A72-9491-B1FF4DCBCB15}" destId="{6C394711-6EB6-4E33-948C-B16054F4FFAA}" srcOrd="6" destOrd="0" parTransId="{7BB7D4AB-D50B-4710-A750-7A6C7B91597D}" sibTransId="{338C3134-0EA1-4055-84C5-52B8A0CE1324}"/>
    <dgm:cxn modelId="{42EF48C9-FBD8-4244-B98E-1E28E3FB740A}" type="presOf" srcId="{74D00C7F-854B-4095-8694-6BEBD1FCEFB6}" destId="{EDCCBD9F-2A9B-477A-87F2-E40AB8ABBF9D}" srcOrd="0" destOrd="0" presId="urn:microsoft.com/office/officeart/2017/3/layout/HorizontalLabelsTimeline"/>
    <dgm:cxn modelId="{CBCD6CD2-2F12-4A52-8AB0-B944FD84CA2D}" srcId="{6C394711-6EB6-4E33-948C-B16054F4FFAA}" destId="{5DE7B010-D70F-45A8-9664-C87D69D182DD}" srcOrd="0" destOrd="0" parTransId="{1C57F9B9-B39D-4BA6-91CE-BA6A74EEF6A8}" sibTransId="{6FA18DEF-B8CB-4A82-A388-E34604A0FE5C}"/>
    <dgm:cxn modelId="{3F5880D4-03C3-4C11-9C41-15F6DCD78017}" srcId="{3B3C7BFD-CC04-4536-8237-257E68FBFA42}" destId="{CAD89446-812F-4582-B5D5-18CED73EFCA4}" srcOrd="0" destOrd="0" parTransId="{2D54DCC4-C7D2-4A33-A352-1956769B710F}" sibTransId="{59EDEA26-67FC-4D9E-B9F0-08E7C42F19FF}"/>
    <dgm:cxn modelId="{80D2C7D9-1542-49CC-AB69-6FCABC80A60B}" type="presOf" srcId="{111084FC-327F-4603-AD25-A15328D5969D}" destId="{70C3856D-5DA8-48FC-8D10-DB437A503513}" srcOrd="0" destOrd="0" presId="urn:microsoft.com/office/officeart/2017/3/layout/HorizontalLabelsTimeline"/>
    <dgm:cxn modelId="{EB6512E2-8172-48FA-B714-C65DEBF99170}" srcId="{B8A4C1AB-ACE6-4A72-9491-B1FF4DCBCB15}" destId="{298D05CE-DB14-4758-8E94-3DA1C2006001}" srcOrd="4" destOrd="0" parTransId="{1A0FEFB1-0456-4D15-8C25-27CFB127F755}" sibTransId="{A276A731-AC0B-492A-B4E6-B87AAFF25A88}"/>
    <dgm:cxn modelId="{874235E4-019D-4413-8CF0-82425EB1BB62}" type="presOf" srcId="{C2968BDC-7263-4911-92A1-C9AA58DB1D07}" destId="{BC8A38AC-BDBB-46BF-BE32-3D4227E3DC34}" srcOrd="0" destOrd="0" presId="urn:microsoft.com/office/officeart/2017/3/layout/HorizontalLabelsTimeline"/>
    <dgm:cxn modelId="{2146CAE4-5517-4A56-90AC-053FFFAE26F8}" type="presOf" srcId="{F179DEE4-8E84-47FA-883B-B7E9CBE27F07}" destId="{58069D0D-07D2-49DE-BE23-08E6564B6566}" srcOrd="0" destOrd="0" presId="urn:microsoft.com/office/officeart/2017/3/layout/HorizontalLabelsTimeline"/>
    <dgm:cxn modelId="{2C11D7F4-0637-494E-920B-ACD6CEF905A8}" srcId="{25323ED9-584E-4594-A017-FB8661040065}" destId="{49B6FFF1-0F00-438B-B442-21CF0C520EB6}" srcOrd="1" destOrd="0" parTransId="{2A1D230D-7772-446C-BC79-8749C8A9E02E}" sibTransId="{49C23BC7-A9FE-498A-8A54-34476C99C99A}"/>
    <dgm:cxn modelId="{B29948FC-B455-4C10-8DFF-5036A6151E11}" type="presOf" srcId="{A1AA31F6-E128-4297-8CB2-F14CDA93E0A6}" destId="{55D60A9B-0B09-4CAD-8BF6-784E3882825A}" srcOrd="0" destOrd="0" presId="urn:microsoft.com/office/officeart/2017/3/layout/HorizontalLabelsTimeline"/>
    <dgm:cxn modelId="{8E36C339-1DFE-4A4D-B0C2-4F3D111961FA}" type="presParOf" srcId="{FCE765D2-2975-41E2-A015-A952C76E2671}" destId="{B56648A3-B32B-450E-A0A5-E80F8C5DF972}" srcOrd="0" destOrd="0" presId="urn:microsoft.com/office/officeart/2017/3/layout/HorizontalLabelsTimeline"/>
    <dgm:cxn modelId="{940BA7DE-1BC0-43F7-913C-EB58AD288292}" type="presParOf" srcId="{FCE765D2-2975-41E2-A015-A952C76E2671}" destId="{7818B536-0AF4-4FBB-BAD7-70C27B2FC631}" srcOrd="1" destOrd="0" presId="urn:microsoft.com/office/officeart/2017/3/layout/HorizontalLabelsTimeline"/>
    <dgm:cxn modelId="{CFDAE4A5-E078-4E76-AF58-561D7BC5EB78}" type="presParOf" srcId="{7818B536-0AF4-4FBB-BAD7-70C27B2FC631}" destId="{D029A6B8-7761-4CDE-A6EF-5F0957E8F27A}" srcOrd="0" destOrd="0" presId="urn:microsoft.com/office/officeart/2017/3/layout/HorizontalLabelsTimeline"/>
    <dgm:cxn modelId="{64B63D0B-3CDE-4719-B71E-0F466AD7E6E6}" type="presParOf" srcId="{D029A6B8-7761-4CDE-A6EF-5F0957E8F27A}" destId="{BC8A38AC-BDBB-46BF-BE32-3D4227E3DC34}" srcOrd="0" destOrd="0" presId="urn:microsoft.com/office/officeart/2017/3/layout/HorizontalLabelsTimeline"/>
    <dgm:cxn modelId="{1D52530B-E972-4E03-B282-5A9AE24DE231}" type="presParOf" srcId="{D029A6B8-7761-4CDE-A6EF-5F0957E8F27A}" destId="{D8068ED8-72EC-4692-B3F0-2FBDC2EC97B2}" srcOrd="1" destOrd="0" presId="urn:microsoft.com/office/officeart/2017/3/layout/HorizontalLabelsTimeline"/>
    <dgm:cxn modelId="{93364D94-8FB5-4040-AB13-E4603F808047}" type="presParOf" srcId="{D8068ED8-72EC-4692-B3F0-2FBDC2EC97B2}" destId="{E7D85C58-E0F9-442C-8EDE-228795142D8D}" srcOrd="0" destOrd="0" presId="urn:microsoft.com/office/officeart/2017/3/layout/HorizontalLabelsTimeline"/>
    <dgm:cxn modelId="{E9FACC85-522D-4DBE-BB2E-BD947E17C2C9}" type="presParOf" srcId="{D8068ED8-72EC-4692-B3F0-2FBDC2EC97B2}" destId="{F9C10AD9-6A22-497D-A8EB-13FC3DF85B58}" srcOrd="1" destOrd="0" presId="urn:microsoft.com/office/officeart/2017/3/layout/HorizontalLabelsTimeline"/>
    <dgm:cxn modelId="{C7D184E9-855E-4CF1-878F-F5C0820C6C3E}" type="presParOf" srcId="{D029A6B8-7761-4CDE-A6EF-5F0957E8F27A}" destId="{B561E2EA-563F-4F75-A904-81E3E25FF4C1}" srcOrd="2" destOrd="0" presId="urn:microsoft.com/office/officeart/2017/3/layout/HorizontalLabelsTimeline"/>
    <dgm:cxn modelId="{9A75BCBD-D038-47FC-A404-FB7C74A12983}" type="presParOf" srcId="{D029A6B8-7761-4CDE-A6EF-5F0957E8F27A}" destId="{AB10D113-7B62-4E1D-AD43-23E63908CD4C}" srcOrd="3" destOrd="0" presId="urn:microsoft.com/office/officeart/2017/3/layout/HorizontalLabelsTimeline"/>
    <dgm:cxn modelId="{4E3A59DC-7835-433E-B2C2-423919131E95}" type="presParOf" srcId="{D029A6B8-7761-4CDE-A6EF-5F0957E8F27A}" destId="{6CB72D96-ED59-4D8A-BC14-C411E18DA444}" srcOrd="4" destOrd="0" presId="urn:microsoft.com/office/officeart/2017/3/layout/HorizontalLabelsTimeline"/>
    <dgm:cxn modelId="{545F137B-237A-492C-AA06-BAACE3466B58}" type="presParOf" srcId="{7818B536-0AF4-4FBB-BAD7-70C27B2FC631}" destId="{35F0791F-F241-4AE6-8434-AAB902618A71}" srcOrd="1" destOrd="0" presId="urn:microsoft.com/office/officeart/2017/3/layout/HorizontalLabelsTimeline"/>
    <dgm:cxn modelId="{7523777C-A244-4C05-A502-6B6D91CCB8B2}" type="presParOf" srcId="{7818B536-0AF4-4FBB-BAD7-70C27B2FC631}" destId="{9EB5B0F0-35DE-4A72-BF0A-19904D19E1A7}" srcOrd="2" destOrd="0" presId="urn:microsoft.com/office/officeart/2017/3/layout/HorizontalLabelsTimeline"/>
    <dgm:cxn modelId="{8ED268F0-8217-465E-BAE0-8B1043383919}" type="presParOf" srcId="{9EB5B0F0-35DE-4A72-BF0A-19904D19E1A7}" destId="{55D60A9B-0B09-4CAD-8BF6-784E3882825A}" srcOrd="0" destOrd="0" presId="urn:microsoft.com/office/officeart/2017/3/layout/HorizontalLabelsTimeline"/>
    <dgm:cxn modelId="{8763B710-85D9-44D4-A4E5-3845898AB136}" type="presParOf" srcId="{9EB5B0F0-35DE-4A72-BF0A-19904D19E1A7}" destId="{5E97E2DD-AEDD-468C-86AB-4CC795D9DD3D}" srcOrd="1" destOrd="0" presId="urn:microsoft.com/office/officeart/2017/3/layout/HorizontalLabelsTimeline"/>
    <dgm:cxn modelId="{94694C3F-8419-4588-9BFD-F486337440FD}" type="presParOf" srcId="{5E97E2DD-AEDD-468C-86AB-4CC795D9DD3D}" destId="{6FA64E66-55F5-47F4-AD0E-7EED9D9FF0A9}" srcOrd="0" destOrd="0" presId="urn:microsoft.com/office/officeart/2017/3/layout/HorizontalLabelsTimeline"/>
    <dgm:cxn modelId="{A6507C58-56AB-4F92-BA53-72EA3E0D37B4}" type="presParOf" srcId="{5E97E2DD-AEDD-468C-86AB-4CC795D9DD3D}" destId="{787EB150-4BA2-40F9-A8ED-46BFBFF9383D}" srcOrd="1" destOrd="0" presId="urn:microsoft.com/office/officeart/2017/3/layout/HorizontalLabelsTimeline"/>
    <dgm:cxn modelId="{2AFC2193-2B7D-459F-B8D3-00A0C68E482E}" type="presParOf" srcId="{9EB5B0F0-35DE-4A72-BF0A-19904D19E1A7}" destId="{6B9B9B98-7BCB-4679-81FE-DA3986870547}" srcOrd="2" destOrd="0" presId="urn:microsoft.com/office/officeart/2017/3/layout/HorizontalLabelsTimeline"/>
    <dgm:cxn modelId="{882F2BBC-60D6-41AE-BDEE-33079E65CF03}" type="presParOf" srcId="{9EB5B0F0-35DE-4A72-BF0A-19904D19E1A7}" destId="{2C51E142-19B1-44AE-8A9C-D3326C6F8613}" srcOrd="3" destOrd="0" presId="urn:microsoft.com/office/officeart/2017/3/layout/HorizontalLabelsTimeline"/>
    <dgm:cxn modelId="{77B3589B-3A2C-4CCB-A422-95E707E6A996}" type="presParOf" srcId="{9EB5B0F0-35DE-4A72-BF0A-19904D19E1A7}" destId="{6ACCA793-7350-4B11-93D2-23A32837CF92}" srcOrd="4" destOrd="0" presId="urn:microsoft.com/office/officeart/2017/3/layout/HorizontalLabelsTimeline"/>
    <dgm:cxn modelId="{43A3BC9E-6A1A-4A80-AC6F-FEA2302D0CB1}" type="presParOf" srcId="{7818B536-0AF4-4FBB-BAD7-70C27B2FC631}" destId="{A7B634FE-1F51-4FC6-A2A0-CBEC2A58E11B}" srcOrd="3" destOrd="0" presId="urn:microsoft.com/office/officeart/2017/3/layout/HorizontalLabelsTimeline"/>
    <dgm:cxn modelId="{14F5DB37-2238-48AA-85DB-D1E6063E8388}" type="presParOf" srcId="{7818B536-0AF4-4FBB-BAD7-70C27B2FC631}" destId="{62AD462E-96BE-42DA-85DB-E5A344DB3DED}" srcOrd="4" destOrd="0" presId="urn:microsoft.com/office/officeart/2017/3/layout/HorizontalLabelsTimeline"/>
    <dgm:cxn modelId="{3CAE2784-0ABE-43FA-B92D-EA1E40F3B35F}" type="presParOf" srcId="{62AD462E-96BE-42DA-85DB-E5A344DB3DED}" destId="{EDCCBD9F-2A9B-477A-87F2-E40AB8ABBF9D}" srcOrd="0" destOrd="0" presId="urn:microsoft.com/office/officeart/2017/3/layout/HorizontalLabelsTimeline"/>
    <dgm:cxn modelId="{C3123998-DBAE-47C3-B6D7-5F35266B0C37}" type="presParOf" srcId="{62AD462E-96BE-42DA-85DB-E5A344DB3DED}" destId="{65198F13-1505-4E63-8D40-2371D3E4F24E}" srcOrd="1" destOrd="0" presId="urn:microsoft.com/office/officeart/2017/3/layout/HorizontalLabelsTimeline"/>
    <dgm:cxn modelId="{E2936DFC-F46E-49E2-9F38-06254A6D4A8E}" type="presParOf" srcId="{65198F13-1505-4E63-8D40-2371D3E4F24E}" destId="{90D4E8FE-1C07-4629-A173-28FA8F653ABE}" srcOrd="0" destOrd="0" presId="urn:microsoft.com/office/officeart/2017/3/layout/HorizontalLabelsTimeline"/>
    <dgm:cxn modelId="{1B53B147-D342-4F23-A2B6-060C4E28769D}" type="presParOf" srcId="{65198F13-1505-4E63-8D40-2371D3E4F24E}" destId="{DCD9DD9B-A5D5-4535-9DF9-D2C0B528401B}" srcOrd="1" destOrd="0" presId="urn:microsoft.com/office/officeart/2017/3/layout/HorizontalLabelsTimeline"/>
    <dgm:cxn modelId="{D871A1E9-D35B-46C0-BD89-7C8D40E3923C}" type="presParOf" srcId="{62AD462E-96BE-42DA-85DB-E5A344DB3DED}" destId="{A4C85957-6F6F-4BED-B755-F3FEB2E8DADF}" srcOrd="2" destOrd="0" presId="urn:microsoft.com/office/officeart/2017/3/layout/HorizontalLabelsTimeline"/>
    <dgm:cxn modelId="{4C35D2E6-6F35-414A-915B-2435A5CDF10C}" type="presParOf" srcId="{62AD462E-96BE-42DA-85DB-E5A344DB3DED}" destId="{D13A6CD9-C809-4E01-9446-E5F8D396C545}" srcOrd="3" destOrd="0" presId="urn:microsoft.com/office/officeart/2017/3/layout/HorizontalLabelsTimeline"/>
    <dgm:cxn modelId="{10E9555E-75E9-49E6-93C1-04CF90AC9B69}" type="presParOf" srcId="{62AD462E-96BE-42DA-85DB-E5A344DB3DED}" destId="{238BBE12-1544-48E6-A3B1-D99183F7C587}" srcOrd="4" destOrd="0" presId="urn:microsoft.com/office/officeart/2017/3/layout/HorizontalLabelsTimeline"/>
    <dgm:cxn modelId="{487F1C24-C863-45AE-BB3C-4F886D2684A3}" type="presParOf" srcId="{7818B536-0AF4-4FBB-BAD7-70C27B2FC631}" destId="{852B5619-6A48-4F49-9856-6EEEB0B9AEAB}" srcOrd="5" destOrd="0" presId="urn:microsoft.com/office/officeart/2017/3/layout/HorizontalLabelsTimeline"/>
    <dgm:cxn modelId="{A83EFD4A-8227-4F9B-A771-055DEC52DE99}" type="presParOf" srcId="{7818B536-0AF4-4FBB-BAD7-70C27B2FC631}" destId="{8706975F-D1D4-4790-A05B-E82DC97FD90F}" srcOrd="6" destOrd="0" presId="urn:microsoft.com/office/officeart/2017/3/layout/HorizontalLabelsTimeline"/>
    <dgm:cxn modelId="{1B4CA10F-8C8C-43FD-87A5-7BF553CD86EB}" type="presParOf" srcId="{8706975F-D1D4-4790-A05B-E82DC97FD90F}" destId="{D2AD9EBD-E4E1-4632-8FE5-C99B57B07C7A}" srcOrd="0" destOrd="0" presId="urn:microsoft.com/office/officeart/2017/3/layout/HorizontalLabelsTimeline"/>
    <dgm:cxn modelId="{8FC3DFCA-2E38-4A87-9B7C-266DC538269A}" type="presParOf" srcId="{8706975F-D1D4-4790-A05B-E82DC97FD90F}" destId="{BA907068-744D-4606-8306-880DEB6E4AAF}" srcOrd="1" destOrd="0" presId="urn:microsoft.com/office/officeart/2017/3/layout/HorizontalLabelsTimeline"/>
    <dgm:cxn modelId="{F9E6A189-2266-4855-B1DA-12ECAD4E7790}" type="presParOf" srcId="{BA907068-744D-4606-8306-880DEB6E4AAF}" destId="{2802443D-8190-45CD-9364-BDC5448B53EF}" srcOrd="0" destOrd="0" presId="urn:microsoft.com/office/officeart/2017/3/layout/HorizontalLabelsTimeline"/>
    <dgm:cxn modelId="{8BC9A020-8F2B-48C8-B920-96DDB8D2A7E5}" type="presParOf" srcId="{BA907068-744D-4606-8306-880DEB6E4AAF}" destId="{B56BBB4C-CDC9-4A69-AA1E-701E921F88B8}" srcOrd="1" destOrd="0" presId="urn:microsoft.com/office/officeart/2017/3/layout/HorizontalLabelsTimeline"/>
    <dgm:cxn modelId="{FA7FE1AE-F48C-4F79-81E2-91280DADB0CF}" type="presParOf" srcId="{8706975F-D1D4-4790-A05B-E82DC97FD90F}" destId="{7C0E96E0-6138-4E4D-9AA6-EC7C689AC0ED}" srcOrd="2" destOrd="0" presId="urn:microsoft.com/office/officeart/2017/3/layout/HorizontalLabelsTimeline"/>
    <dgm:cxn modelId="{D6897CEE-FDB7-4488-949C-CF31BCCC1511}" type="presParOf" srcId="{8706975F-D1D4-4790-A05B-E82DC97FD90F}" destId="{7512808C-2609-4282-A01E-F082C6BF68C7}" srcOrd="3" destOrd="0" presId="urn:microsoft.com/office/officeart/2017/3/layout/HorizontalLabelsTimeline"/>
    <dgm:cxn modelId="{8C6C3948-BCF5-4A5E-A4FD-5751D0C5F30C}" type="presParOf" srcId="{8706975F-D1D4-4790-A05B-E82DC97FD90F}" destId="{5AA41D74-A097-4AAD-ABAB-AE0AB5E4A3A8}" srcOrd="4" destOrd="0" presId="urn:microsoft.com/office/officeart/2017/3/layout/HorizontalLabelsTimeline"/>
    <dgm:cxn modelId="{657B43CF-CAA0-43A2-8AB9-88D2F3A897ED}" type="presParOf" srcId="{7818B536-0AF4-4FBB-BAD7-70C27B2FC631}" destId="{92D6E59A-76B9-427E-A562-27C849C34E11}" srcOrd="7" destOrd="0" presId="urn:microsoft.com/office/officeart/2017/3/layout/HorizontalLabelsTimeline"/>
    <dgm:cxn modelId="{A90E8CAD-266F-4D1D-BABD-0E4047B0D43E}" type="presParOf" srcId="{7818B536-0AF4-4FBB-BAD7-70C27B2FC631}" destId="{68132AB2-A312-4159-98CE-58C19DDC23BF}" srcOrd="8" destOrd="0" presId="urn:microsoft.com/office/officeart/2017/3/layout/HorizontalLabelsTimeline"/>
    <dgm:cxn modelId="{4C5A355B-5D9D-42C2-BE91-F0C5E3F8E37B}" type="presParOf" srcId="{68132AB2-A312-4159-98CE-58C19DDC23BF}" destId="{DF35B351-4EAA-4E58-9B3D-DE8C945C24D1}" srcOrd="0" destOrd="0" presId="urn:microsoft.com/office/officeart/2017/3/layout/HorizontalLabelsTimeline"/>
    <dgm:cxn modelId="{0F89739A-B1C4-4EF6-B0F3-759BCF481D18}" type="presParOf" srcId="{68132AB2-A312-4159-98CE-58C19DDC23BF}" destId="{1506D3F4-75BA-4680-8A1D-BE8D3B5D3489}" srcOrd="1" destOrd="0" presId="urn:microsoft.com/office/officeart/2017/3/layout/HorizontalLabelsTimeline"/>
    <dgm:cxn modelId="{D299C92D-10A4-40C9-8561-03288719E633}" type="presParOf" srcId="{1506D3F4-75BA-4680-8A1D-BE8D3B5D3489}" destId="{94E4AAC2-31AF-4F10-A747-8C2C6B0FF984}" srcOrd="0" destOrd="0" presId="urn:microsoft.com/office/officeart/2017/3/layout/HorizontalLabelsTimeline"/>
    <dgm:cxn modelId="{0195668B-B3D5-43CF-A02A-A68BEB436B90}" type="presParOf" srcId="{1506D3F4-75BA-4680-8A1D-BE8D3B5D3489}" destId="{EE6AD73B-9EFA-4C8E-9910-2EF9D2F6D39A}" srcOrd="1" destOrd="0" presId="urn:microsoft.com/office/officeart/2017/3/layout/HorizontalLabelsTimeline"/>
    <dgm:cxn modelId="{CE4D0647-A1A3-49F1-A4E7-D59F9BF1B93E}" type="presParOf" srcId="{68132AB2-A312-4159-98CE-58C19DDC23BF}" destId="{6D6C2847-9819-44B9-BBBF-1CD00C2DA1C8}" srcOrd="2" destOrd="0" presId="urn:microsoft.com/office/officeart/2017/3/layout/HorizontalLabelsTimeline"/>
    <dgm:cxn modelId="{F0E19CBF-94B5-45B3-BFBA-08EAE2C74793}" type="presParOf" srcId="{68132AB2-A312-4159-98CE-58C19DDC23BF}" destId="{DF95220C-D138-4EDA-8EDF-4DE8BB97CB5D}" srcOrd="3" destOrd="0" presId="urn:microsoft.com/office/officeart/2017/3/layout/HorizontalLabelsTimeline"/>
    <dgm:cxn modelId="{0F141D6F-2081-402B-92F4-56167B8D26C4}" type="presParOf" srcId="{68132AB2-A312-4159-98CE-58C19DDC23BF}" destId="{582AF71C-1835-492A-929F-CD87278274E7}" srcOrd="4" destOrd="0" presId="urn:microsoft.com/office/officeart/2017/3/layout/HorizontalLabelsTimeline"/>
    <dgm:cxn modelId="{3A98E48F-88B7-4909-B0F4-6A8519E11426}" type="presParOf" srcId="{7818B536-0AF4-4FBB-BAD7-70C27B2FC631}" destId="{701D280F-4F90-493B-BB1C-F499F1AD646C}" srcOrd="9" destOrd="0" presId="urn:microsoft.com/office/officeart/2017/3/layout/HorizontalLabelsTimeline"/>
    <dgm:cxn modelId="{82F23874-3ABD-41B7-B5F9-90F62575FF60}" type="presParOf" srcId="{7818B536-0AF4-4FBB-BAD7-70C27B2FC631}" destId="{C29FFA03-2C9B-4DD4-A7BF-944BE038658D}" srcOrd="10" destOrd="0" presId="urn:microsoft.com/office/officeart/2017/3/layout/HorizontalLabelsTimeline"/>
    <dgm:cxn modelId="{F6EB833B-4B7B-4EDF-A556-4B45892B1947}" type="presParOf" srcId="{C29FFA03-2C9B-4DD4-A7BF-944BE038658D}" destId="{46DCCFCB-E118-47D5-BF13-BC549ABE9F4A}" srcOrd="0" destOrd="0" presId="urn:microsoft.com/office/officeart/2017/3/layout/HorizontalLabelsTimeline"/>
    <dgm:cxn modelId="{B99F3E28-A3D0-4237-A5C6-F18D2083CFE3}" type="presParOf" srcId="{C29FFA03-2C9B-4DD4-A7BF-944BE038658D}" destId="{2D87FA7B-479A-4134-B2DF-4C976A43A453}" srcOrd="1" destOrd="0" presId="urn:microsoft.com/office/officeart/2017/3/layout/HorizontalLabelsTimeline"/>
    <dgm:cxn modelId="{BE6B8BA2-885A-46DE-88FF-53B9577D1D25}" type="presParOf" srcId="{2D87FA7B-479A-4134-B2DF-4C976A43A453}" destId="{68993D97-0024-4872-833D-BE1B3463B32B}" srcOrd="0" destOrd="0" presId="urn:microsoft.com/office/officeart/2017/3/layout/HorizontalLabelsTimeline"/>
    <dgm:cxn modelId="{42878765-DEB5-47C1-ADDC-49EFE8DF022C}" type="presParOf" srcId="{2D87FA7B-479A-4134-B2DF-4C976A43A453}" destId="{D061C9E5-E98B-4777-9737-CBC1C173841F}" srcOrd="1" destOrd="0" presId="urn:microsoft.com/office/officeart/2017/3/layout/HorizontalLabelsTimeline"/>
    <dgm:cxn modelId="{A1742D49-3C1B-443E-BFC6-1EE3BFFCAD3D}" type="presParOf" srcId="{C29FFA03-2C9B-4DD4-A7BF-944BE038658D}" destId="{060313EE-E896-4C87-8694-7A0BC1100556}" srcOrd="2" destOrd="0" presId="urn:microsoft.com/office/officeart/2017/3/layout/HorizontalLabelsTimeline"/>
    <dgm:cxn modelId="{9DFCB5F8-FB55-4DC2-9591-26A7F7CB173E}" type="presParOf" srcId="{C29FFA03-2C9B-4DD4-A7BF-944BE038658D}" destId="{598FE9B9-BB76-4EBC-B4BC-7346EFC78148}" srcOrd="3" destOrd="0" presId="urn:microsoft.com/office/officeart/2017/3/layout/HorizontalLabelsTimeline"/>
    <dgm:cxn modelId="{B15F0DD5-DD0E-4254-BA6A-B4C58F821EC9}" type="presParOf" srcId="{C29FFA03-2C9B-4DD4-A7BF-944BE038658D}" destId="{5B748CFD-F39E-4113-B40F-F63065A9E7F1}" srcOrd="4" destOrd="0" presId="urn:microsoft.com/office/officeart/2017/3/layout/HorizontalLabelsTimeline"/>
    <dgm:cxn modelId="{D076C9A5-B059-4DD9-922F-D8BD82057400}" type="presParOf" srcId="{7818B536-0AF4-4FBB-BAD7-70C27B2FC631}" destId="{1CC58C41-F70B-42C4-A25D-1617F5EF6EC0}" srcOrd="11" destOrd="0" presId="urn:microsoft.com/office/officeart/2017/3/layout/HorizontalLabelsTimeline"/>
    <dgm:cxn modelId="{1CF18E9F-038E-427C-AC73-2DCA7856A0E1}" type="presParOf" srcId="{7818B536-0AF4-4FBB-BAD7-70C27B2FC631}" destId="{6259FDA6-DB13-4172-A346-5AC849035590}" srcOrd="12" destOrd="0" presId="urn:microsoft.com/office/officeart/2017/3/layout/HorizontalLabelsTimeline"/>
    <dgm:cxn modelId="{181E370E-7419-4E49-A6A3-1CCEF9FF5464}" type="presParOf" srcId="{6259FDA6-DB13-4172-A346-5AC849035590}" destId="{F22AB11D-CC59-454B-9D21-7914CCE0747E}" srcOrd="0" destOrd="0" presId="urn:microsoft.com/office/officeart/2017/3/layout/HorizontalLabelsTimeline"/>
    <dgm:cxn modelId="{03F59A7A-8FAE-472D-B52F-BA400297769D}" type="presParOf" srcId="{6259FDA6-DB13-4172-A346-5AC849035590}" destId="{BF47F661-0493-4A45-B159-2D09D9FB6674}" srcOrd="1" destOrd="0" presId="urn:microsoft.com/office/officeart/2017/3/layout/HorizontalLabelsTimeline"/>
    <dgm:cxn modelId="{E7B896B1-DD1A-4522-992A-807BDC7CE8EC}" type="presParOf" srcId="{BF47F661-0493-4A45-B159-2D09D9FB6674}" destId="{4A1C67CB-3151-4B6E-850A-634265F36B1F}" srcOrd="0" destOrd="0" presId="urn:microsoft.com/office/officeart/2017/3/layout/HorizontalLabelsTimeline"/>
    <dgm:cxn modelId="{4174B4D2-A2F2-4F7A-936F-79C39755326C}" type="presParOf" srcId="{BF47F661-0493-4A45-B159-2D09D9FB6674}" destId="{D890E5E6-F06F-4220-8362-2C519D9FD862}" srcOrd="1" destOrd="0" presId="urn:microsoft.com/office/officeart/2017/3/layout/HorizontalLabelsTimeline"/>
    <dgm:cxn modelId="{9A74D6D5-357E-430E-A68E-E8ACF49FB576}" type="presParOf" srcId="{6259FDA6-DB13-4172-A346-5AC849035590}" destId="{25D495E5-EAD6-4FA2-A679-164525B7DD42}" srcOrd="2" destOrd="0" presId="urn:microsoft.com/office/officeart/2017/3/layout/HorizontalLabelsTimeline"/>
    <dgm:cxn modelId="{B016B5BD-C1C9-45A2-A43C-21D5763E71B6}" type="presParOf" srcId="{6259FDA6-DB13-4172-A346-5AC849035590}" destId="{381C597E-32D6-4A76-BFE1-E5B0341A6D08}" srcOrd="3" destOrd="0" presId="urn:microsoft.com/office/officeart/2017/3/layout/HorizontalLabelsTimeline"/>
    <dgm:cxn modelId="{070C8BD3-38D4-4675-B21B-748515195926}" type="presParOf" srcId="{6259FDA6-DB13-4172-A346-5AC849035590}" destId="{B3C80853-F0F4-4351-AD6E-2E4F11D54507}" srcOrd="4" destOrd="0" presId="urn:microsoft.com/office/officeart/2017/3/layout/HorizontalLabelsTimeline"/>
    <dgm:cxn modelId="{95C809B1-42AA-48B1-9EBE-30141008A863}" type="presParOf" srcId="{7818B536-0AF4-4FBB-BAD7-70C27B2FC631}" destId="{5A1D8E3C-F247-4705-AE80-319AFB8EF267}" srcOrd="13" destOrd="0" presId="urn:microsoft.com/office/officeart/2017/3/layout/HorizontalLabelsTimeline"/>
    <dgm:cxn modelId="{87AD8E90-1E9E-4ED7-849B-7B39A3B683BA}" type="presParOf" srcId="{7818B536-0AF4-4FBB-BAD7-70C27B2FC631}" destId="{1895A7DD-1271-4778-9803-4CFE8E814473}" srcOrd="14" destOrd="0" presId="urn:microsoft.com/office/officeart/2017/3/layout/HorizontalLabelsTimeline"/>
    <dgm:cxn modelId="{0201E5AA-6EA7-4877-AB60-33B0D7ADB214}" type="presParOf" srcId="{1895A7DD-1271-4778-9803-4CFE8E814473}" destId="{EDFB29C1-50EE-4B30-8B31-EEA79F41DC49}" srcOrd="0" destOrd="0" presId="urn:microsoft.com/office/officeart/2017/3/layout/HorizontalLabelsTimeline"/>
    <dgm:cxn modelId="{D76F579C-369C-429F-A7D7-87EA3A134AEB}" type="presParOf" srcId="{1895A7DD-1271-4778-9803-4CFE8E814473}" destId="{CC07F90B-1D0C-4C93-9803-491D5F39B304}" srcOrd="1" destOrd="0" presId="urn:microsoft.com/office/officeart/2017/3/layout/HorizontalLabelsTimeline"/>
    <dgm:cxn modelId="{76E22D2A-2F01-447D-B8CF-4C5408FD856F}" type="presParOf" srcId="{CC07F90B-1D0C-4C93-9803-491D5F39B304}" destId="{A967E26B-9164-423D-9EEF-75D503EAB405}" srcOrd="0" destOrd="0" presId="urn:microsoft.com/office/officeart/2017/3/layout/HorizontalLabelsTimeline"/>
    <dgm:cxn modelId="{01E6F10C-C3F9-43C3-ACBC-205B2BEDDEF8}" type="presParOf" srcId="{CC07F90B-1D0C-4C93-9803-491D5F39B304}" destId="{5397E18E-F9BF-46E9-9154-EAC218FDAD72}" srcOrd="1" destOrd="0" presId="urn:microsoft.com/office/officeart/2017/3/layout/HorizontalLabelsTimeline"/>
    <dgm:cxn modelId="{59CA1103-660D-45F9-A163-45F4DC996599}" type="presParOf" srcId="{1895A7DD-1271-4778-9803-4CFE8E814473}" destId="{B015B74E-59CE-4008-8AF2-F835279129FE}" srcOrd="2" destOrd="0" presId="urn:microsoft.com/office/officeart/2017/3/layout/HorizontalLabelsTimeline"/>
    <dgm:cxn modelId="{2F6994B1-F7EA-4F0B-BB8D-6E1C9D1A8CBD}" type="presParOf" srcId="{1895A7DD-1271-4778-9803-4CFE8E814473}" destId="{1D05A613-8472-4982-A7CC-D65ED0E6B3DE}" srcOrd="3" destOrd="0" presId="urn:microsoft.com/office/officeart/2017/3/layout/HorizontalLabelsTimeline"/>
    <dgm:cxn modelId="{6A592B76-C279-497A-94D7-2A0B377717E0}" type="presParOf" srcId="{1895A7DD-1271-4778-9803-4CFE8E814473}" destId="{5ED12966-FF0A-4EAD-AA6B-3E7A16A9EB58}" srcOrd="4" destOrd="0" presId="urn:microsoft.com/office/officeart/2017/3/layout/HorizontalLabelsTimeline"/>
    <dgm:cxn modelId="{4AA214CE-7CF3-4490-9877-64B1F4C6B4CE}" type="presParOf" srcId="{7818B536-0AF4-4FBB-BAD7-70C27B2FC631}" destId="{E8585D07-0E06-41E8-AF0B-358AFAFE910F}" srcOrd="15" destOrd="0" presId="urn:microsoft.com/office/officeart/2017/3/layout/HorizontalLabelsTimeline"/>
    <dgm:cxn modelId="{BD748611-C066-4F6E-BA1E-CDCFC668A68E}" type="presParOf" srcId="{7818B536-0AF4-4FBB-BAD7-70C27B2FC631}" destId="{0E105A13-C98F-48FF-AE72-35A21EBC3D73}" srcOrd="16" destOrd="0" presId="urn:microsoft.com/office/officeart/2017/3/layout/HorizontalLabelsTimeline"/>
    <dgm:cxn modelId="{D0BC7052-E709-478D-8176-582C4CB55E1B}" type="presParOf" srcId="{0E105A13-C98F-48FF-AE72-35A21EBC3D73}" destId="{70C3856D-5DA8-48FC-8D10-DB437A503513}" srcOrd="0" destOrd="0" presId="urn:microsoft.com/office/officeart/2017/3/layout/HorizontalLabelsTimeline"/>
    <dgm:cxn modelId="{BF44489F-D465-459B-9E98-A592AD104223}" type="presParOf" srcId="{0E105A13-C98F-48FF-AE72-35A21EBC3D73}" destId="{B4C5F70B-5A01-4B6B-ABE3-22FD2F79E4C8}" srcOrd="1" destOrd="0" presId="urn:microsoft.com/office/officeart/2017/3/layout/HorizontalLabelsTimeline"/>
    <dgm:cxn modelId="{46261755-5493-48C0-951A-CDA4683AA9C0}" type="presParOf" srcId="{B4C5F70B-5A01-4B6B-ABE3-22FD2F79E4C8}" destId="{58069D0D-07D2-49DE-BE23-08E6564B6566}" srcOrd="0" destOrd="0" presId="urn:microsoft.com/office/officeart/2017/3/layout/HorizontalLabelsTimeline"/>
    <dgm:cxn modelId="{FC46DB83-7630-4C82-AE97-909C5CA8A031}" type="presParOf" srcId="{B4C5F70B-5A01-4B6B-ABE3-22FD2F79E4C8}" destId="{08065EB6-60DF-4849-81C7-E80E2B4356F3}" srcOrd="1" destOrd="0" presId="urn:microsoft.com/office/officeart/2017/3/layout/HorizontalLabelsTimeline"/>
    <dgm:cxn modelId="{FDAD95DF-81B0-4AC7-A54C-65A2FDED6064}" type="presParOf" srcId="{0E105A13-C98F-48FF-AE72-35A21EBC3D73}" destId="{F55EE683-CB91-40CE-9193-301604A4CFDE}" srcOrd="2" destOrd="0" presId="urn:microsoft.com/office/officeart/2017/3/layout/HorizontalLabelsTimeline"/>
    <dgm:cxn modelId="{EC2AB351-A2E3-46FC-8F8F-EABDA602B119}" type="presParOf" srcId="{0E105A13-C98F-48FF-AE72-35A21EBC3D73}" destId="{AB801F69-5042-462C-BAB4-5EACAF8B1D52}" srcOrd="3" destOrd="0" presId="urn:microsoft.com/office/officeart/2017/3/layout/HorizontalLabelsTimeline"/>
    <dgm:cxn modelId="{F8D13623-F6E6-415A-8E34-98B212F7BDA2}" type="presParOf" srcId="{0E105A13-C98F-48FF-AE72-35A21EBC3D73}" destId="{0773E387-DE6A-4EE1-ADC6-81AE08B488D0}"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64CB4A1-2571-432A-97AF-E9285F04C3AF}" type="doc">
      <dgm:prSet loTypeId="urn:microsoft.com/office/officeart/2005/8/layout/bProcess3" loCatId="process" qsTypeId="urn:microsoft.com/office/officeart/2005/8/quickstyle/simple1" qsCatId="simple" csTypeId="urn:microsoft.com/office/officeart/2005/8/colors/accent1_2" csCatId="accent1" phldr="1"/>
      <dgm:spPr/>
    </dgm:pt>
    <dgm:pt modelId="{D346DF9C-0472-4393-8F18-19076C18BA27}">
      <dgm:prSet phldrT="[Text]"/>
      <dgm:spPr/>
      <dgm:t>
        <a:bodyPr/>
        <a:lstStyle/>
        <a:p>
          <a:r>
            <a:rPr lang="en-US" dirty="0"/>
            <a:t>Administrative Review of Application</a:t>
          </a:r>
        </a:p>
      </dgm:t>
    </dgm:pt>
    <dgm:pt modelId="{7B464F6E-A699-4D2E-8DA9-485656232C9F}" type="parTrans" cxnId="{FDA8223E-E948-439B-9354-B8FFF401303B}">
      <dgm:prSet/>
      <dgm:spPr/>
      <dgm:t>
        <a:bodyPr/>
        <a:lstStyle/>
        <a:p>
          <a:endParaRPr lang="en-US"/>
        </a:p>
      </dgm:t>
    </dgm:pt>
    <dgm:pt modelId="{35F079E9-D0C0-4587-B4FA-6DE3FCCD32BA}" type="sibTrans" cxnId="{FDA8223E-E948-439B-9354-B8FFF401303B}">
      <dgm:prSet/>
      <dgm:spPr/>
      <dgm:t>
        <a:bodyPr/>
        <a:lstStyle/>
        <a:p>
          <a:endParaRPr lang="en-US"/>
        </a:p>
      </dgm:t>
    </dgm:pt>
    <dgm:pt modelId="{171E5B63-E4D9-4BFE-A3B6-FEB5D5FE23C8}">
      <dgm:prSet phldrT="[Text]"/>
      <dgm:spPr/>
      <dgm:t>
        <a:bodyPr/>
        <a:lstStyle/>
        <a:p>
          <a:r>
            <a:rPr lang="en-US" dirty="0"/>
            <a:t>Technical Review by Water Quality Standards</a:t>
          </a:r>
        </a:p>
      </dgm:t>
    </dgm:pt>
    <dgm:pt modelId="{22F811E7-840B-49FB-84F0-8B62736FE200}" type="parTrans" cxnId="{DDBE87D9-243D-4FC1-AEC6-DD1A53E75343}">
      <dgm:prSet/>
      <dgm:spPr/>
      <dgm:t>
        <a:bodyPr/>
        <a:lstStyle/>
        <a:p>
          <a:endParaRPr lang="en-US"/>
        </a:p>
      </dgm:t>
    </dgm:pt>
    <dgm:pt modelId="{699E16EB-E690-403D-B8C6-9FDC2CFC40F7}" type="sibTrans" cxnId="{DDBE87D9-243D-4FC1-AEC6-DD1A53E75343}">
      <dgm:prSet/>
      <dgm:spPr/>
      <dgm:t>
        <a:bodyPr/>
        <a:lstStyle/>
        <a:p>
          <a:endParaRPr lang="en-US"/>
        </a:p>
      </dgm:t>
    </dgm:pt>
    <dgm:pt modelId="{00140EBC-D3FB-4121-8EDF-CFB6B20B08B3}">
      <dgm:prSet phldrT="[Text]"/>
      <dgm:spPr/>
      <dgm:t>
        <a:bodyPr/>
        <a:lstStyle/>
        <a:p>
          <a:r>
            <a:rPr lang="en-US" dirty="0"/>
            <a:t>Technical Review by Stormwater Team</a:t>
          </a:r>
        </a:p>
      </dgm:t>
    </dgm:pt>
    <dgm:pt modelId="{FDBC482A-3A6D-400A-A5F6-89C20C19652F}" type="parTrans" cxnId="{32AA97D1-0561-4BCC-AA01-D0E77C451B7D}">
      <dgm:prSet/>
      <dgm:spPr/>
      <dgm:t>
        <a:bodyPr/>
        <a:lstStyle/>
        <a:p>
          <a:endParaRPr lang="en-US"/>
        </a:p>
      </dgm:t>
    </dgm:pt>
    <dgm:pt modelId="{EF2579F4-C62C-4EDB-BBEC-F1E239A7E595}" type="sibTrans" cxnId="{32AA97D1-0561-4BCC-AA01-D0E77C451B7D}">
      <dgm:prSet/>
      <dgm:spPr/>
      <dgm:t>
        <a:bodyPr/>
        <a:lstStyle/>
        <a:p>
          <a:endParaRPr lang="en-US"/>
        </a:p>
      </dgm:t>
    </dgm:pt>
    <dgm:pt modelId="{F15A56F5-BC41-469E-84C8-707F7DC6B12F}">
      <dgm:prSet phldrT="[Text]"/>
      <dgm:spPr/>
      <dgm:t>
        <a:bodyPr/>
        <a:lstStyle/>
        <a:p>
          <a:r>
            <a:rPr lang="en-US" dirty="0"/>
            <a:t>Technical Review by EPA</a:t>
          </a:r>
        </a:p>
      </dgm:t>
    </dgm:pt>
    <dgm:pt modelId="{29FE06C5-03F5-4746-91C5-9CFFEF5C36A0}" type="parTrans" cxnId="{C33FCE62-BBEC-4AFC-93AB-9ED63BB60A65}">
      <dgm:prSet/>
      <dgm:spPr/>
      <dgm:t>
        <a:bodyPr/>
        <a:lstStyle/>
        <a:p>
          <a:endParaRPr lang="en-US"/>
        </a:p>
      </dgm:t>
    </dgm:pt>
    <dgm:pt modelId="{C9BB2E27-82D9-4B3E-B09B-B3F8EBC73902}" type="sibTrans" cxnId="{C33FCE62-BBEC-4AFC-93AB-9ED63BB60A65}">
      <dgm:prSet/>
      <dgm:spPr/>
      <dgm:t>
        <a:bodyPr/>
        <a:lstStyle/>
        <a:p>
          <a:endParaRPr lang="en-US"/>
        </a:p>
      </dgm:t>
    </dgm:pt>
    <dgm:pt modelId="{709EDF4A-C5E4-4CD6-B4FC-3D902D16EDB9}">
      <dgm:prSet phldrT="[Text]"/>
      <dgm:spPr/>
      <dgm:t>
        <a:bodyPr/>
        <a:lstStyle/>
        <a:p>
          <a:r>
            <a:rPr lang="en-US" dirty="0"/>
            <a:t>Draft Public Notice</a:t>
          </a:r>
        </a:p>
      </dgm:t>
    </dgm:pt>
    <dgm:pt modelId="{FF7C9777-BD16-421B-9F1F-73523E816931}" type="parTrans" cxnId="{998FC28E-B434-4A27-A7E6-DD90F10E3197}">
      <dgm:prSet/>
      <dgm:spPr/>
      <dgm:t>
        <a:bodyPr/>
        <a:lstStyle/>
        <a:p>
          <a:endParaRPr lang="en-US"/>
        </a:p>
      </dgm:t>
    </dgm:pt>
    <dgm:pt modelId="{21DB40B5-C7E1-434B-81E1-B60C074AF351}" type="sibTrans" cxnId="{998FC28E-B434-4A27-A7E6-DD90F10E3197}">
      <dgm:prSet/>
      <dgm:spPr/>
      <dgm:t>
        <a:bodyPr/>
        <a:lstStyle/>
        <a:p>
          <a:endParaRPr lang="en-US"/>
        </a:p>
      </dgm:t>
    </dgm:pt>
    <dgm:pt modelId="{1501966D-BCFC-4E2A-B4EF-B2BD596B0D5E}">
      <dgm:prSet phldrT="[Text]"/>
      <dgm:spPr/>
      <dgm:t>
        <a:bodyPr/>
        <a:lstStyle/>
        <a:p>
          <a:r>
            <a:rPr lang="en-US" dirty="0"/>
            <a:t>MS4 Publishes Notice</a:t>
          </a:r>
        </a:p>
      </dgm:t>
    </dgm:pt>
    <dgm:pt modelId="{102D1511-EC2B-4ED8-8DB6-BB3B64B13708}" type="parTrans" cxnId="{30A91450-7821-428E-BE49-8985DF5F3DC6}">
      <dgm:prSet/>
      <dgm:spPr/>
      <dgm:t>
        <a:bodyPr/>
        <a:lstStyle/>
        <a:p>
          <a:endParaRPr lang="en-US"/>
        </a:p>
      </dgm:t>
    </dgm:pt>
    <dgm:pt modelId="{D8091211-E5CD-461C-B295-5F7CC3321AAE}" type="sibTrans" cxnId="{30A91450-7821-428E-BE49-8985DF5F3DC6}">
      <dgm:prSet/>
      <dgm:spPr/>
      <dgm:t>
        <a:bodyPr/>
        <a:lstStyle/>
        <a:p>
          <a:endParaRPr lang="en-US"/>
        </a:p>
      </dgm:t>
    </dgm:pt>
    <dgm:pt modelId="{2F482609-E9AB-4741-A77B-F00EC1B05DAE}">
      <dgm:prSet phldrT="[Text]"/>
      <dgm:spPr/>
      <dgm:t>
        <a:bodyPr/>
        <a:lstStyle/>
        <a:p>
          <a:r>
            <a:rPr lang="en-US" dirty="0"/>
            <a:t>Revise Deficiencies as Necessary</a:t>
          </a:r>
        </a:p>
      </dgm:t>
    </dgm:pt>
    <dgm:pt modelId="{EEECD219-9F82-4438-A036-07C70E52D6E8}" type="parTrans" cxnId="{580ACE5F-D620-4C8D-AC6B-E63AA203FBEB}">
      <dgm:prSet/>
      <dgm:spPr/>
      <dgm:t>
        <a:bodyPr/>
        <a:lstStyle/>
        <a:p>
          <a:endParaRPr lang="en-US"/>
        </a:p>
      </dgm:t>
    </dgm:pt>
    <dgm:pt modelId="{337669B1-4BA1-4371-A9F8-BDC98E1C9054}" type="sibTrans" cxnId="{580ACE5F-D620-4C8D-AC6B-E63AA203FBEB}">
      <dgm:prSet/>
      <dgm:spPr/>
      <dgm:t>
        <a:bodyPr/>
        <a:lstStyle/>
        <a:p>
          <a:endParaRPr lang="en-US"/>
        </a:p>
      </dgm:t>
    </dgm:pt>
    <dgm:pt modelId="{FA259716-D7C9-4833-8ED6-4C0BF47E0E93}">
      <dgm:prSet phldrT="[Text]"/>
      <dgm:spPr/>
      <dgm:t>
        <a:bodyPr/>
        <a:lstStyle/>
        <a:p>
          <a:r>
            <a:rPr lang="en-US" dirty="0"/>
            <a:t>30-day Comment Period</a:t>
          </a:r>
        </a:p>
      </dgm:t>
    </dgm:pt>
    <dgm:pt modelId="{ED1CD306-BC50-4279-803C-09A2D7F57A09}" type="parTrans" cxnId="{220F0CAD-E3D7-4DAB-BD94-EF7241FAFE2E}">
      <dgm:prSet/>
      <dgm:spPr/>
      <dgm:t>
        <a:bodyPr/>
        <a:lstStyle/>
        <a:p>
          <a:endParaRPr lang="en-US"/>
        </a:p>
      </dgm:t>
    </dgm:pt>
    <dgm:pt modelId="{A4AA7CA5-A55F-4C29-A38A-A61E81E79444}" type="sibTrans" cxnId="{220F0CAD-E3D7-4DAB-BD94-EF7241FAFE2E}">
      <dgm:prSet/>
      <dgm:spPr/>
      <dgm:t>
        <a:bodyPr/>
        <a:lstStyle/>
        <a:p>
          <a:endParaRPr lang="en-US"/>
        </a:p>
      </dgm:t>
    </dgm:pt>
    <dgm:pt modelId="{08442F5B-4B8D-4AFD-A458-93BEAD0697DC}">
      <dgm:prSet phldrT="[Text]"/>
      <dgm:spPr/>
      <dgm:t>
        <a:bodyPr/>
        <a:lstStyle/>
        <a:p>
          <a:r>
            <a:rPr lang="en-US" dirty="0"/>
            <a:t>TCEQ issues Authorization</a:t>
          </a:r>
        </a:p>
      </dgm:t>
    </dgm:pt>
    <dgm:pt modelId="{2C8143CB-F359-48AB-8B63-5B11FEFA36D4}" type="parTrans" cxnId="{EA0FA976-2996-4E0B-AB22-7EA16A64315D}">
      <dgm:prSet/>
      <dgm:spPr/>
      <dgm:t>
        <a:bodyPr/>
        <a:lstStyle/>
        <a:p>
          <a:endParaRPr lang="en-US"/>
        </a:p>
      </dgm:t>
    </dgm:pt>
    <dgm:pt modelId="{60808F9A-76C6-4F94-83C1-2CA863730075}" type="sibTrans" cxnId="{EA0FA976-2996-4E0B-AB22-7EA16A64315D}">
      <dgm:prSet/>
      <dgm:spPr/>
      <dgm:t>
        <a:bodyPr/>
        <a:lstStyle/>
        <a:p>
          <a:endParaRPr lang="en-US"/>
        </a:p>
      </dgm:t>
    </dgm:pt>
    <dgm:pt modelId="{12BC7159-38F8-486D-94C2-9EE984CD16E0}" type="pres">
      <dgm:prSet presAssocID="{364CB4A1-2571-432A-97AF-E9285F04C3AF}" presName="Name0" presStyleCnt="0">
        <dgm:presLayoutVars>
          <dgm:dir/>
          <dgm:resizeHandles val="exact"/>
        </dgm:presLayoutVars>
      </dgm:prSet>
      <dgm:spPr/>
    </dgm:pt>
    <dgm:pt modelId="{C9D67771-BA99-4550-A1AC-EA08BAC79F82}" type="pres">
      <dgm:prSet presAssocID="{D346DF9C-0472-4393-8F18-19076C18BA27}" presName="node" presStyleLbl="node1" presStyleIdx="0" presStyleCnt="9">
        <dgm:presLayoutVars>
          <dgm:bulletEnabled val="1"/>
        </dgm:presLayoutVars>
      </dgm:prSet>
      <dgm:spPr/>
    </dgm:pt>
    <dgm:pt modelId="{150C208C-D8A6-46D6-B5B8-0E07BD7FA9ED}" type="pres">
      <dgm:prSet presAssocID="{35F079E9-D0C0-4587-B4FA-6DE3FCCD32BA}" presName="sibTrans" presStyleLbl="sibTrans1D1" presStyleIdx="0" presStyleCnt="8"/>
      <dgm:spPr/>
    </dgm:pt>
    <dgm:pt modelId="{CA8B3545-E3A7-4D0A-B2AF-32258B6B14BA}" type="pres">
      <dgm:prSet presAssocID="{35F079E9-D0C0-4587-B4FA-6DE3FCCD32BA}" presName="connectorText" presStyleLbl="sibTrans1D1" presStyleIdx="0" presStyleCnt="8"/>
      <dgm:spPr/>
    </dgm:pt>
    <dgm:pt modelId="{344AC09F-F2FB-4356-8370-918AFDAEA546}" type="pres">
      <dgm:prSet presAssocID="{171E5B63-E4D9-4BFE-A3B6-FEB5D5FE23C8}" presName="node" presStyleLbl="node1" presStyleIdx="1" presStyleCnt="9">
        <dgm:presLayoutVars>
          <dgm:bulletEnabled val="1"/>
        </dgm:presLayoutVars>
      </dgm:prSet>
      <dgm:spPr/>
    </dgm:pt>
    <dgm:pt modelId="{C1F610AF-CA96-4294-9EC8-5BD2620CAD0C}" type="pres">
      <dgm:prSet presAssocID="{699E16EB-E690-403D-B8C6-9FDC2CFC40F7}" presName="sibTrans" presStyleLbl="sibTrans1D1" presStyleIdx="1" presStyleCnt="8"/>
      <dgm:spPr/>
    </dgm:pt>
    <dgm:pt modelId="{91506DB5-F960-4FCA-AC23-9F49216FDD83}" type="pres">
      <dgm:prSet presAssocID="{699E16EB-E690-403D-B8C6-9FDC2CFC40F7}" presName="connectorText" presStyleLbl="sibTrans1D1" presStyleIdx="1" presStyleCnt="8"/>
      <dgm:spPr/>
    </dgm:pt>
    <dgm:pt modelId="{208727B6-C11E-47CB-B1AB-8C37A8A580AF}" type="pres">
      <dgm:prSet presAssocID="{00140EBC-D3FB-4121-8EDF-CFB6B20B08B3}" presName="node" presStyleLbl="node1" presStyleIdx="2" presStyleCnt="9">
        <dgm:presLayoutVars>
          <dgm:bulletEnabled val="1"/>
        </dgm:presLayoutVars>
      </dgm:prSet>
      <dgm:spPr/>
    </dgm:pt>
    <dgm:pt modelId="{AD60016C-A86A-4690-B440-FBBAB152842D}" type="pres">
      <dgm:prSet presAssocID="{EF2579F4-C62C-4EDB-BBEC-F1E239A7E595}" presName="sibTrans" presStyleLbl="sibTrans1D1" presStyleIdx="2" presStyleCnt="8"/>
      <dgm:spPr/>
    </dgm:pt>
    <dgm:pt modelId="{523EBB7B-DDDC-414B-BE70-19D44277517F}" type="pres">
      <dgm:prSet presAssocID="{EF2579F4-C62C-4EDB-BBEC-F1E239A7E595}" presName="connectorText" presStyleLbl="sibTrans1D1" presStyleIdx="2" presStyleCnt="8"/>
      <dgm:spPr/>
    </dgm:pt>
    <dgm:pt modelId="{A3869B2F-AEFE-4D44-B5E9-747A6031A28B}" type="pres">
      <dgm:prSet presAssocID="{2F482609-E9AB-4741-A77B-F00EC1B05DAE}" presName="node" presStyleLbl="node1" presStyleIdx="3" presStyleCnt="9">
        <dgm:presLayoutVars>
          <dgm:bulletEnabled val="1"/>
        </dgm:presLayoutVars>
      </dgm:prSet>
      <dgm:spPr/>
    </dgm:pt>
    <dgm:pt modelId="{49159F4F-39AF-4625-B1A7-597587E30FCC}" type="pres">
      <dgm:prSet presAssocID="{337669B1-4BA1-4371-A9F8-BDC98E1C9054}" presName="sibTrans" presStyleLbl="sibTrans1D1" presStyleIdx="3" presStyleCnt="8"/>
      <dgm:spPr/>
    </dgm:pt>
    <dgm:pt modelId="{830B6492-89B3-486F-929E-785A13A78570}" type="pres">
      <dgm:prSet presAssocID="{337669B1-4BA1-4371-A9F8-BDC98E1C9054}" presName="connectorText" presStyleLbl="sibTrans1D1" presStyleIdx="3" presStyleCnt="8"/>
      <dgm:spPr/>
    </dgm:pt>
    <dgm:pt modelId="{E9973007-B5E1-4125-B1A7-B060EF975A73}" type="pres">
      <dgm:prSet presAssocID="{F15A56F5-BC41-469E-84C8-707F7DC6B12F}" presName="node" presStyleLbl="node1" presStyleIdx="4" presStyleCnt="9">
        <dgm:presLayoutVars>
          <dgm:bulletEnabled val="1"/>
        </dgm:presLayoutVars>
      </dgm:prSet>
      <dgm:spPr/>
    </dgm:pt>
    <dgm:pt modelId="{1EC0115D-FF90-45D6-A593-902C09A676B6}" type="pres">
      <dgm:prSet presAssocID="{C9BB2E27-82D9-4B3E-B09B-B3F8EBC73902}" presName="sibTrans" presStyleLbl="sibTrans1D1" presStyleIdx="4" presStyleCnt="8"/>
      <dgm:spPr/>
    </dgm:pt>
    <dgm:pt modelId="{F84CA378-01A6-46A3-88D6-C5B82A9399F1}" type="pres">
      <dgm:prSet presAssocID="{C9BB2E27-82D9-4B3E-B09B-B3F8EBC73902}" presName="connectorText" presStyleLbl="sibTrans1D1" presStyleIdx="4" presStyleCnt="8"/>
      <dgm:spPr/>
    </dgm:pt>
    <dgm:pt modelId="{B38C2911-EF75-433E-BA1A-5EC7D6A9D2CB}" type="pres">
      <dgm:prSet presAssocID="{709EDF4A-C5E4-4CD6-B4FC-3D902D16EDB9}" presName="node" presStyleLbl="node1" presStyleIdx="5" presStyleCnt="9">
        <dgm:presLayoutVars>
          <dgm:bulletEnabled val="1"/>
        </dgm:presLayoutVars>
      </dgm:prSet>
      <dgm:spPr/>
    </dgm:pt>
    <dgm:pt modelId="{61750DBD-C9B6-4829-9F9F-5DF71F3CECE6}" type="pres">
      <dgm:prSet presAssocID="{21DB40B5-C7E1-434B-81E1-B60C074AF351}" presName="sibTrans" presStyleLbl="sibTrans1D1" presStyleIdx="5" presStyleCnt="8"/>
      <dgm:spPr/>
    </dgm:pt>
    <dgm:pt modelId="{75D9727F-C483-42E4-9004-7A160B559A43}" type="pres">
      <dgm:prSet presAssocID="{21DB40B5-C7E1-434B-81E1-B60C074AF351}" presName="connectorText" presStyleLbl="sibTrans1D1" presStyleIdx="5" presStyleCnt="8"/>
      <dgm:spPr/>
    </dgm:pt>
    <dgm:pt modelId="{6805441F-17F9-4B82-8CB8-10A5FB94911D}" type="pres">
      <dgm:prSet presAssocID="{1501966D-BCFC-4E2A-B4EF-B2BD596B0D5E}" presName="node" presStyleLbl="node1" presStyleIdx="6" presStyleCnt="9">
        <dgm:presLayoutVars>
          <dgm:bulletEnabled val="1"/>
        </dgm:presLayoutVars>
      </dgm:prSet>
      <dgm:spPr/>
    </dgm:pt>
    <dgm:pt modelId="{692A5020-FFAC-46DA-892E-1C6A97918DEE}" type="pres">
      <dgm:prSet presAssocID="{D8091211-E5CD-461C-B295-5F7CC3321AAE}" presName="sibTrans" presStyleLbl="sibTrans1D1" presStyleIdx="6" presStyleCnt="8"/>
      <dgm:spPr/>
    </dgm:pt>
    <dgm:pt modelId="{CF610835-BBB4-4F71-829E-6353E5DE1662}" type="pres">
      <dgm:prSet presAssocID="{D8091211-E5CD-461C-B295-5F7CC3321AAE}" presName="connectorText" presStyleLbl="sibTrans1D1" presStyleIdx="6" presStyleCnt="8"/>
      <dgm:spPr/>
    </dgm:pt>
    <dgm:pt modelId="{C3472014-0F7C-4A69-A54E-2EF77E40BFAA}" type="pres">
      <dgm:prSet presAssocID="{FA259716-D7C9-4833-8ED6-4C0BF47E0E93}" presName="node" presStyleLbl="node1" presStyleIdx="7" presStyleCnt="9">
        <dgm:presLayoutVars>
          <dgm:bulletEnabled val="1"/>
        </dgm:presLayoutVars>
      </dgm:prSet>
      <dgm:spPr/>
    </dgm:pt>
    <dgm:pt modelId="{9D362880-B502-4F4D-9D02-2D2D226FFCA5}" type="pres">
      <dgm:prSet presAssocID="{A4AA7CA5-A55F-4C29-A38A-A61E81E79444}" presName="sibTrans" presStyleLbl="sibTrans1D1" presStyleIdx="7" presStyleCnt="8"/>
      <dgm:spPr/>
    </dgm:pt>
    <dgm:pt modelId="{D2595B26-94D5-463D-BDBE-E57F353529AD}" type="pres">
      <dgm:prSet presAssocID="{A4AA7CA5-A55F-4C29-A38A-A61E81E79444}" presName="connectorText" presStyleLbl="sibTrans1D1" presStyleIdx="7" presStyleCnt="8"/>
      <dgm:spPr/>
    </dgm:pt>
    <dgm:pt modelId="{41CD702D-59A1-43B7-BB70-D804D824FF0C}" type="pres">
      <dgm:prSet presAssocID="{08442F5B-4B8D-4AFD-A458-93BEAD0697DC}" presName="node" presStyleLbl="node1" presStyleIdx="8" presStyleCnt="9">
        <dgm:presLayoutVars>
          <dgm:bulletEnabled val="1"/>
        </dgm:presLayoutVars>
      </dgm:prSet>
      <dgm:spPr/>
    </dgm:pt>
  </dgm:ptLst>
  <dgm:cxnLst>
    <dgm:cxn modelId="{1E55DA10-A955-414C-86BA-176A7923C39A}" type="presOf" srcId="{FA259716-D7C9-4833-8ED6-4C0BF47E0E93}" destId="{C3472014-0F7C-4A69-A54E-2EF77E40BFAA}" srcOrd="0" destOrd="0" presId="urn:microsoft.com/office/officeart/2005/8/layout/bProcess3"/>
    <dgm:cxn modelId="{FDAEFB1C-F915-42A8-ABB0-B0027B86496E}" type="presOf" srcId="{21DB40B5-C7E1-434B-81E1-B60C074AF351}" destId="{61750DBD-C9B6-4829-9F9F-5DF71F3CECE6}" srcOrd="0" destOrd="0" presId="urn:microsoft.com/office/officeart/2005/8/layout/bProcess3"/>
    <dgm:cxn modelId="{4BBBC41F-CA0B-4C2A-91D9-CD3E030B8197}" type="presOf" srcId="{699E16EB-E690-403D-B8C6-9FDC2CFC40F7}" destId="{C1F610AF-CA96-4294-9EC8-5BD2620CAD0C}" srcOrd="0" destOrd="0" presId="urn:microsoft.com/office/officeart/2005/8/layout/bProcess3"/>
    <dgm:cxn modelId="{1EF77124-AC1F-4CDF-95C2-3D93DA719F8F}" type="presOf" srcId="{A4AA7CA5-A55F-4C29-A38A-A61E81E79444}" destId="{D2595B26-94D5-463D-BDBE-E57F353529AD}" srcOrd="1" destOrd="0" presId="urn:microsoft.com/office/officeart/2005/8/layout/bProcess3"/>
    <dgm:cxn modelId="{AC423831-3C12-4B68-8212-69C910CC1AEE}" type="presOf" srcId="{1501966D-BCFC-4E2A-B4EF-B2BD596B0D5E}" destId="{6805441F-17F9-4B82-8CB8-10A5FB94911D}" srcOrd="0" destOrd="0" presId="urn:microsoft.com/office/officeart/2005/8/layout/bProcess3"/>
    <dgm:cxn modelId="{2FAD7E37-9A5C-4E09-A81D-A2ADD472F5B8}" type="presOf" srcId="{D8091211-E5CD-461C-B295-5F7CC3321AAE}" destId="{CF610835-BBB4-4F71-829E-6353E5DE1662}" srcOrd="1" destOrd="0" presId="urn:microsoft.com/office/officeart/2005/8/layout/bProcess3"/>
    <dgm:cxn modelId="{FDA8223E-E948-439B-9354-B8FFF401303B}" srcId="{364CB4A1-2571-432A-97AF-E9285F04C3AF}" destId="{D346DF9C-0472-4393-8F18-19076C18BA27}" srcOrd="0" destOrd="0" parTransId="{7B464F6E-A699-4D2E-8DA9-485656232C9F}" sibTransId="{35F079E9-D0C0-4587-B4FA-6DE3FCCD32BA}"/>
    <dgm:cxn modelId="{580ACE5F-D620-4C8D-AC6B-E63AA203FBEB}" srcId="{364CB4A1-2571-432A-97AF-E9285F04C3AF}" destId="{2F482609-E9AB-4741-A77B-F00EC1B05DAE}" srcOrd="3" destOrd="0" parTransId="{EEECD219-9F82-4438-A036-07C70E52D6E8}" sibTransId="{337669B1-4BA1-4371-A9F8-BDC98E1C9054}"/>
    <dgm:cxn modelId="{90FF8362-C90E-4CD1-8CCD-A04D93FEC8BC}" type="presOf" srcId="{EF2579F4-C62C-4EDB-BBEC-F1E239A7E595}" destId="{523EBB7B-DDDC-414B-BE70-19D44277517F}" srcOrd="1" destOrd="0" presId="urn:microsoft.com/office/officeart/2005/8/layout/bProcess3"/>
    <dgm:cxn modelId="{C33FCE62-BBEC-4AFC-93AB-9ED63BB60A65}" srcId="{364CB4A1-2571-432A-97AF-E9285F04C3AF}" destId="{F15A56F5-BC41-469E-84C8-707F7DC6B12F}" srcOrd="4" destOrd="0" parTransId="{29FE06C5-03F5-4746-91C5-9CFFEF5C36A0}" sibTransId="{C9BB2E27-82D9-4B3E-B09B-B3F8EBC73902}"/>
    <dgm:cxn modelId="{DDEB556A-EF21-408B-99F3-CAA2EA26EE08}" type="presOf" srcId="{35F079E9-D0C0-4587-B4FA-6DE3FCCD32BA}" destId="{CA8B3545-E3A7-4D0A-B2AF-32258B6B14BA}" srcOrd="1" destOrd="0" presId="urn:microsoft.com/office/officeart/2005/8/layout/bProcess3"/>
    <dgm:cxn modelId="{30A91450-7821-428E-BE49-8985DF5F3DC6}" srcId="{364CB4A1-2571-432A-97AF-E9285F04C3AF}" destId="{1501966D-BCFC-4E2A-B4EF-B2BD596B0D5E}" srcOrd="6" destOrd="0" parTransId="{102D1511-EC2B-4ED8-8DB6-BB3B64B13708}" sibTransId="{D8091211-E5CD-461C-B295-5F7CC3321AAE}"/>
    <dgm:cxn modelId="{EA0FA976-2996-4E0B-AB22-7EA16A64315D}" srcId="{364CB4A1-2571-432A-97AF-E9285F04C3AF}" destId="{08442F5B-4B8D-4AFD-A458-93BEAD0697DC}" srcOrd="8" destOrd="0" parTransId="{2C8143CB-F359-48AB-8B63-5B11FEFA36D4}" sibTransId="{60808F9A-76C6-4F94-83C1-2CA863730075}"/>
    <dgm:cxn modelId="{E0E6795A-490F-4D76-A01A-EC8DA26AED11}" type="presOf" srcId="{21DB40B5-C7E1-434B-81E1-B60C074AF351}" destId="{75D9727F-C483-42E4-9004-7A160B559A43}" srcOrd="1" destOrd="0" presId="urn:microsoft.com/office/officeart/2005/8/layout/bProcess3"/>
    <dgm:cxn modelId="{4D99897F-57FF-4F96-A1F4-8FA1AB5CD677}" type="presOf" srcId="{171E5B63-E4D9-4BFE-A3B6-FEB5D5FE23C8}" destId="{344AC09F-F2FB-4356-8370-918AFDAEA546}" srcOrd="0" destOrd="0" presId="urn:microsoft.com/office/officeart/2005/8/layout/bProcess3"/>
    <dgm:cxn modelId="{65B90182-848D-4A5E-B1E1-37A3B1154347}" type="presOf" srcId="{00140EBC-D3FB-4121-8EDF-CFB6B20B08B3}" destId="{208727B6-C11E-47CB-B1AB-8C37A8A580AF}" srcOrd="0" destOrd="0" presId="urn:microsoft.com/office/officeart/2005/8/layout/bProcess3"/>
    <dgm:cxn modelId="{D8E8668A-31CD-41EF-A307-7A3161BE3319}" type="presOf" srcId="{D8091211-E5CD-461C-B295-5F7CC3321AAE}" destId="{692A5020-FFAC-46DA-892E-1C6A97918DEE}" srcOrd="0" destOrd="0" presId="urn:microsoft.com/office/officeart/2005/8/layout/bProcess3"/>
    <dgm:cxn modelId="{F084348C-AF8B-4C32-B1B6-CFEC138BD760}" type="presOf" srcId="{364CB4A1-2571-432A-97AF-E9285F04C3AF}" destId="{12BC7159-38F8-486D-94C2-9EE984CD16E0}" srcOrd="0" destOrd="0" presId="urn:microsoft.com/office/officeart/2005/8/layout/bProcess3"/>
    <dgm:cxn modelId="{CCBE788D-C0D5-4B02-BDE6-75D9755D282F}" type="presOf" srcId="{2F482609-E9AB-4741-A77B-F00EC1B05DAE}" destId="{A3869B2F-AEFE-4D44-B5E9-747A6031A28B}" srcOrd="0" destOrd="0" presId="urn:microsoft.com/office/officeart/2005/8/layout/bProcess3"/>
    <dgm:cxn modelId="{998FC28E-B434-4A27-A7E6-DD90F10E3197}" srcId="{364CB4A1-2571-432A-97AF-E9285F04C3AF}" destId="{709EDF4A-C5E4-4CD6-B4FC-3D902D16EDB9}" srcOrd="5" destOrd="0" parTransId="{FF7C9777-BD16-421B-9F1F-73523E816931}" sibTransId="{21DB40B5-C7E1-434B-81E1-B60C074AF351}"/>
    <dgm:cxn modelId="{0623A297-D277-44AC-B1D0-FD677713AFEC}" type="presOf" srcId="{08442F5B-4B8D-4AFD-A458-93BEAD0697DC}" destId="{41CD702D-59A1-43B7-BB70-D804D824FF0C}" srcOrd="0" destOrd="0" presId="urn:microsoft.com/office/officeart/2005/8/layout/bProcess3"/>
    <dgm:cxn modelId="{12BE81A2-9209-4891-8D16-A6733FD204F0}" type="presOf" srcId="{A4AA7CA5-A55F-4C29-A38A-A61E81E79444}" destId="{9D362880-B502-4F4D-9D02-2D2D226FFCA5}" srcOrd="0" destOrd="0" presId="urn:microsoft.com/office/officeart/2005/8/layout/bProcess3"/>
    <dgm:cxn modelId="{220F0CAD-E3D7-4DAB-BD94-EF7241FAFE2E}" srcId="{364CB4A1-2571-432A-97AF-E9285F04C3AF}" destId="{FA259716-D7C9-4833-8ED6-4C0BF47E0E93}" srcOrd="7" destOrd="0" parTransId="{ED1CD306-BC50-4279-803C-09A2D7F57A09}" sibTransId="{A4AA7CA5-A55F-4C29-A38A-A61E81E79444}"/>
    <dgm:cxn modelId="{32AA97D1-0561-4BCC-AA01-D0E77C451B7D}" srcId="{364CB4A1-2571-432A-97AF-E9285F04C3AF}" destId="{00140EBC-D3FB-4121-8EDF-CFB6B20B08B3}" srcOrd="2" destOrd="0" parTransId="{FDBC482A-3A6D-400A-A5F6-89C20C19652F}" sibTransId="{EF2579F4-C62C-4EDB-BBEC-F1E239A7E595}"/>
    <dgm:cxn modelId="{E9F031D4-90AC-4C52-AE15-35E4499CE502}" type="presOf" srcId="{337669B1-4BA1-4371-A9F8-BDC98E1C9054}" destId="{49159F4F-39AF-4625-B1A7-597587E30FCC}" srcOrd="0" destOrd="0" presId="urn:microsoft.com/office/officeart/2005/8/layout/bProcess3"/>
    <dgm:cxn modelId="{DDBE87D9-243D-4FC1-AEC6-DD1A53E75343}" srcId="{364CB4A1-2571-432A-97AF-E9285F04C3AF}" destId="{171E5B63-E4D9-4BFE-A3B6-FEB5D5FE23C8}" srcOrd="1" destOrd="0" parTransId="{22F811E7-840B-49FB-84F0-8B62736FE200}" sibTransId="{699E16EB-E690-403D-B8C6-9FDC2CFC40F7}"/>
    <dgm:cxn modelId="{755711E4-ADDB-4E4D-9F83-68BA60946D12}" type="presOf" srcId="{D346DF9C-0472-4393-8F18-19076C18BA27}" destId="{C9D67771-BA99-4550-A1AC-EA08BAC79F82}" srcOrd="0" destOrd="0" presId="urn:microsoft.com/office/officeart/2005/8/layout/bProcess3"/>
    <dgm:cxn modelId="{115A96E5-2C6D-432B-AF26-65FD0DB36C68}" type="presOf" srcId="{C9BB2E27-82D9-4B3E-B09B-B3F8EBC73902}" destId="{F84CA378-01A6-46A3-88D6-C5B82A9399F1}" srcOrd="1" destOrd="0" presId="urn:microsoft.com/office/officeart/2005/8/layout/bProcess3"/>
    <dgm:cxn modelId="{4636C9E6-E1EB-4821-BB48-ACB09F7B5B6B}" type="presOf" srcId="{337669B1-4BA1-4371-A9F8-BDC98E1C9054}" destId="{830B6492-89B3-486F-929E-785A13A78570}" srcOrd="1" destOrd="0" presId="urn:microsoft.com/office/officeart/2005/8/layout/bProcess3"/>
    <dgm:cxn modelId="{D85142E7-B815-4E56-952B-4C0DBF6C3FFC}" type="presOf" srcId="{35F079E9-D0C0-4587-B4FA-6DE3FCCD32BA}" destId="{150C208C-D8A6-46D6-B5B8-0E07BD7FA9ED}" srcOrd="0" destOrd="0" presId="urn:microsoft.com/office/officeart/2005/8/layout/bProcess3"/>
    <dgm:cxn modelId="{B6BBA1E7-2DE3-482E-8114-3162F138F927}" type="presOf" srcId="{709EDF4A-C5E4-4CD6-B4FC-3D902D16EDB9}" destId="{B38C2911-EF75-433E-BA1A-5EC7D6A9D2CB}" srcOrd="0" destOrd="0" presId="urn:microsoft.com/office/officeart/2005/8/layout/bProcess3"/>
    <dgm:cxn modelId="{60A547E8-FE88-48F9-990B-710012E6744D}" type="presOf" srcId="{EF2579F4-C62C-4EDB-BBEC-F1E239A7E595}" destId="{AD60016C-A86A-4690-B440-FBBAB152842D}" srcOrd="0" destOrd="0" presId="urn:microsoft.com/office/officeart/2005/8/layout/bProcess3"/>
    <dgm:cxn modelId="{EC59A9E8-A9A4-4BF3-B5F7-9F41CD80F238}" type="presOf" srcId="{C9BB2E27-82D9-4B3E-B09B-B3F8EBC73902}" destId="{1EC0115D-FF90-45D6-A593-902C09A676B6}" srcOrd="0" destOrd="0" presId="urn:microsoft.com/office/officeart/2005/8/layout/bProcess3"/>
    <dgm:cxn modelId="{298FD6EB-1ACD-47A4-B50F-B68F263A53D7}" type="presOf" srcId="{699E16EB-E690-403D-B8C6-9FDC2CFC40F7}" destId="{91506DB5-F960-4FCA-AC23-9F49216FDD83}" srcOrd="1" destOrd="0" presId="urn:microsoft.com/office/officeart/2005/8/layout/bProcess3"/>
    <dgm:cxn modelId="{DCDDD6F8-8182-49D3-A5E9-AF5AB86FBED7}" type="presOf" srcId="{F15A56F5-BC41-469E-84C8-707F7DC6B12F}" destId="{E9973007-B5E1-4125-B1A7-B060EF975A73}" srcOrd="0" destOrd="0" presId="urn:microsoft.com/office/officeart/2005/8/layout/bProcess3"/>
    <dgm:cxn modelId="{68804F8A-429D-4983-9755-222B81C2AEBB}" type="presParOf" srcId="{12BC7159-38F8-486D-94C2-9EE984CD16E0}" destId="{C9D67771-BA99-4550-A1AC-EA08BAC79F82}" srcOrd="0" destOrd="0" presId="urn:microsoft.com/office/officeart/2005/8/layout/bProcess3"/>
    <dgm:cxn modelId="{1C2532A8-0200-46EA-86C2-76B736244DE7}" type="presParOf" srcId="{12BC7159-38F8-486D-94C2-9EE984CD16E0}" destId="{150C208C-D8A6-46D6-B5B8-0E07BD7FA9ED}" srcOrd="1" destOrd="0" presId="urn:microsoft.com/office/officeart/2005/8/layout/bProcess3"/>
    <dgm:cxn modelId="{83216767-447E-4502-AD94-83DA13EE4683}" type="presParOf" srcId="{150C208C-D8A6-46D6-B5B8-0E07BD7FA9ED}" destId="{CA8B3545-E3A7-4D0A-B2AF-32258B6B14BA}" srcOrd="0" destOrd="0" presId="urn:microsoft.com/office/officeart/2005/8/layout/bProcess3"/>
    <dgm:cxn modelId="{0C1E4D36-9B36-411E-A007-2F42023889B6}" type="presParOf" srcId="{12BC7159-38F8-486D-94C2-9EE984CD16E0}" destId="{344AC09F-F2FB-4356-8370-918AFDAEA546}" srcOrd="2" destOrd="0" presId="urn:microsoft.com/office/officeart/2005/8/layout/bProcess3"/>
    <dgm:cxn modelId="{ADEF86CE-2A43-4472-9CC8-2C801127D58A}" type="presParOf" srcId="{12BC7159-38F8-486D-94C2-9EE984CD16E0}" destId="{C1F610AF-CA96-4294-9EC8-5BD2620CAD0C}" srcOrd="3" destOrd="0" presId="urn:microsoft.com/office/officeart/2005/8/layout/bProcess3"/>
    <dgm:cxn modelId="{A5D77B6B-FA2F-463C-A60F-0AEEF4F53AB8}" type="presParOf" srcId="{C1F610AF-CA96-4294-9EC8-5BD2620CAD0C}" destId="{91506DB5-F960-4FCA-AC23-9F49216FDD83}" srcOrd="0" destOrd="0" presId="urn:microsoft.com/office/officeart/2005/8/layout/bProcess3"/>
    <dgm:cxn modelId="{EE7D5FB8-7AF6-45A3-8F13-5C397D23F8A7}" type="presParOf" srcId="{12BC7159-38F8-486D-94C2-9EE984CD16E0}" destId="{208727B6-C11E-47CB-B1AB-8C37A8A580AF}" srcOrd="4" destOrd="0" presId="urn:microsoft.com/office/officeart/2005/8/layout/bProcess3"/>
    <dgm:cxn modelId="{328B1122-8DE8-4172-8B71-E2FDB7DD4D1B}" type="presParOf" srcId="{12BC7159-38F8-486D-94C2-9EE984CD16E0}" destId="{AD60016C-A86A-4690-B440-FBBAB152842D}" srcOrd="5" destOrd="0" presId="urn:microsoft.com/office/officeart/2005/8/layout/bProcess3"/>
    <dgm:cxn modelId="{5131AE42-9C82-4E06-A1C9-2187E5E48C27}" type="presParOf" srcId="{AD60016C-A86A-4690-B440-FBBAB152842D}" destId="{523EBB7B-DDDC-414B-BE70-19D44277517F}" srcOrd="0" destOrd="0" presId="urn:microsoft.com/office/officeart/2005/8/layout/bProcess3"/>
    <dgm:cxn modelId="{6337A0B5-1EFF-47CB-863D-DD1D4423B353}" type="presParOf" srcId="{12BC7159-38F8-486D-94C2-9EE984CD16E0}" destId="{A3869B2F-AEFE-4D44-B5E9-747A6031A28B}" srcOrd="6" destOrd="0" presId="urn:microsoft.com/office/officeart/2005/8/layout/bProcess3"/>
    <dgm:cxn modelId="{7D738CAC-F1DF-4ED3-B224-38AC4E9FFB1B}" type="presParOf" srcId="{12BC7159-38F8-486D-94C2-9EE984CD16E0}" destId="{49159F4F-39AF-4625-B1A7-597587E30FCC}" srcOrd="7" destOrd="0" presId="urn:microsoft.com/office/officeart/2005/8/layout/bProcess3"/>
    <dgm:cxn modelId="{C92397EF-BBC4-4F37-9505-FBC31BD48BDC}" type="presParOf" srcId="{49159F4F-39AF-4625-B1A7-597587E30FCC}" destId="{830B6492-89B3-486F-929E-785A13A78570}" srcOrd="0" destOrd="0" presId="urn:microsoft.com/office/officeart/2005/8/layout/bProcess3"/>
    <dgm:cxn modelId="{A6F6D29D-45F4-4858-AE52-391879C17035}" type="presParOf" srcId="{12BC7159-38F8-486D-94C2-9EE984CD16E0}" destId="{E9973007-B5E1-4125-B1A7-B060EF975A73}" srcOrd="8" destOrd="0" presId="urn:microsoft.com/office/officeart/2005/8/layout/bProcess3"/>
    <dgm:cxn modelId="{A1DA3B9A-2703-4926-8F87-8DA37D5DCFAC}" type="presParOf" srcId="{12BC7159-38F8-486D-94C2-9EE984CD16E0}" destId="{1EC0115D-FF90-45D6-A593-902C09A676B6}" srcOrd="9" destOrd="0" presId="urn:microsoft.com/office/officeart/2005/8/layout/bProcess3"/>
    <dgm:cxn modelId="{B55796CA-6CB1-4F12-8C09-554BF7B63EE6}" type="presParOf" srcId="{1EC0115D-FF90-45D6-A593-902C09A676B6}" destId="{F84CA378-01A6-46A3-88D6-C5B82A9399F1}" srcOrd="0" destOrd="0" presId="urn:microsoft.com/office/officeart/2005/8/layout/bProcess3"/>
    <dgm:cxn modelId="{9472CE98-D821-4F6B-9609-1091F23063DD}" type="presParOf" srcId="{12BC7159-38F8-486D-94C2-9EE984CD16E0}" destId="{B38C2911-EF75-433E-BA1A-5EC7D6A9D2CB}" srcOrd="10" destOrd="0" presId="urn:microsoft.com/office/officeart/2005/8/layout/bProcess3"/>
    <dgm:cxn modelId="{32B8B47D-07DF-4BE0-9C14-CC76A4446386}" type="presParOf" srcId="{12BC7159-38F8-486D-94C2-9EE984CD16E0}" destId="{61750DBD-C9B6-4829-9F9F-5DF71F3CECE6}" srcOrd="11" destOrd="0" presId="urn:microsoft.com/office/officeart/2005/8/layout/bProcess3"/>
    <dgm:cxn modelId="{EC3E5115-C027-4537-A28F-D8013433E54B}" type="presParOf" srcId="{61750DBD-C9B6-4829-9F9F-5DF71F3CECE6}" destId="{75D9727F-C483-42E4-9004-7A160B559A43}" srcOrd="0" destOrd="0" presId="urn:microsoft.com/office/officeart/2005/8/layout/bProcess3"/>
    <dgm:cxn modelId="{D25F7DAE-0492-4CAB-8F9A-411083417DF2}" type="presParOf" srcId="{12BC7159-38F8-486D-94C2-9EE984CD16E0}" destId="{6805441F-17F9-4B82-8CB8-10A5FB94911D}" srcOrd="12" destOrd="0" presId="urn:microsoft.com/office/officeart/2005/8/layout/bProcess3"/>
    <dgm:cxn modelId="{5904F276-739E-4837-BA86-D03F71EC702D}" type="presParOf" srcId="{12BC7159-38F8-486D-94C2-9EE984CD16E0}" destId="{692A5020-FFAC-46DA-892E-1C6A97918DEE}" srcOrd="13" destOrd="0" presId="urn:microsoft.com/office/officeart/2005/8/layout/bProcess3"/>
    <dgm:cxn modelId="{F303579D-4ACF-4626-AF89-1ED1239228C0}" type="presParOf" srcId="{692A5020-FFAC-46DA-892E-1C6A97918DEE}" destId="{CF610835-BBB4-4F71-829E-6353E5DE1662}" srcOrd="0" destOrd="0" presId="urn:microsoft.com/office/officeart/2005/8/layout/bProcess3"/>
    <dgm:cxn modelId="{F44D7E00-50E7-4172-BC44-CB5A7620D2C4}" type="presParOf" srcId="{12BC7159-38F8-486D-94C2-9EE984CD16E0}" destId="{C3472014-0F7C-4A69-A54E-2EF77E40BFAA}" srcOrd="14" destOrd="0" presId="urn:microsoft.com/office/officeart/2005/8/layout/bProcess3"/>
    <dgm:cxn modelId="{78F07A4E-3651-4648-A553-7F9B51B11AFE}" type="presParOf" srcId="{12BC7159-38F8-486D-94C2-9EE984CD16E0}" destId="{9D362880-B502-4F4D-9D02-2D2D226FFCA5}" srcOrd="15" destOrd="0" presId="urn:microsoft.com/office/officeart/2005/8/layout/bProcess3"/>
    <dgm:cxn modelId="{1392DF08-C9E8-4D1C-9286-69972988466E}" type="presParOf" srcId="{9D362880-B502-4F4D-9D02-2D2D226FFCA5}" destId="{D2595B26-94D5-463D-BDBE-E57F353529AD}" srcOrd="0" destOrd="0" presId="urn:microsoft.com/office/officeart/2005/8/layout/bProcess3"/>
    <dgm:cxn modelId="{094CDF66-2922-4504-BE50-81C96777CDDC}" type="presParOf" srcId="{12BC7159-38F8-486D-94C2-9EE984CD16E0}" destId="{41CD702D-59A1-43B7-BB70-D804D824FF0C}"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3595D7-BB6F-4242-8BED-5A8D1897A67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4DEED19-9C41-463A-AE5F-F09604860E08}">
      <dgm:prSet phldrT="[Text]"/>
      <dgm:spPr/>
      <dgm:t>
        <a:bodyPr/>
        <a:lstStyle/>
        <a:p>
          <a:r>
            <a:rPr lang="en-US" dirty="0"/>
            <a:t>Current General Permit</a:t>
          </a:r>
        </a:p>
      </dgm:t>
    </dgm:pt>
    <dgm:pt modelId="{05892A77-D141-4BDC-B237-AE379E034414}" type="parTrans" cxnId="{7BC79779-EEFB-47B6-8C98-62DCB81F5FD5}">
      <dgm:prSet/>
      <dgm:spPr/>
      <dgm:t>
        <a:bodyPr/>
        <a:lstStyle/>
        <a:p>
          <a:endParaRPr lang="en-US"/>
        </a:p>
      </dgm:t>
    </dgm:pt>
    <dgm:pt modelId="{C7D335C3-20F6-49E5-83B0-ABE0E4DF6ABF}" type="sibTrans" cxnId="{7BC79779-EEFB-47B6-8C98-62DCB81F5FD5}">
      <dgm:prSet/>
      <dgm:spPr/>
      <dgm:t>
        <a:bodyPr/>
        <a:lstStyle/>
        <a:p>
          <a:endParaRPr lang="en-US"/>
        </a:p>
      </dgm:t>
    </dgm:pt>
    <dgm:pt modelId="{38C15A51-7CD6-4391-985D-6F4E23487A1F}">
      <dgm:prSet phldrT="[Text]"/>
      <dgm:spPr/>
      <dgm:t>
        <a:bodyPr/>
        <a:lstStyle/>
        <a:p>
          <a:r>
            <a:rPr lang="en-US" b="1" dirty="0"/>
            <a:t>MCM 1</a:t>
          </a:r>
          <a:r>
            <a:rPr lang="en-US" dirty="0"/>
            <a:t>: Public Education, Outreach, and Involvement</a:t>
          </a:r>
        </a:p>
      </dgm:t>
    </dgm:pt>
    <dgm:pt modelId="{848EF6F3-422F-42F3-A6BC-6BD46E1D0726}" type="parTrans" cxnId="{78C925AB-2124-42DA-ADA0-B561EA8A761A}">
      <dgm:prSet/>
      <dgm:spPr/>
      <dgm:t>
        <a:bodyPr/>
        <a:lstStyle/>
        <a:p>
          <a:endParaRPr lang="en-US"/>
        </a:p>
      </dgm:t>
    </dgm:pt>
    <dgm:pt modelId="{1FF1AB02-90AE-4DF3-9B0B-779882DD311B}" type="sibTrans" cxnId="{78C925AB-2124-42DA-ADA0-B561EA8A761A}">
      <dgm:prSet/>
      <dgm:spPr/>
      <dgm:t>
        <a:bodyPr/>
        <a:lstStyle/>
        <a:p>
          <a:endParaRPr lang="en-US"/>
        </a:p>
      </dgm:t>
    </dgm:pt>
    <dgm:pt modelId="{D5FD4473-9F88-4C37-827E-24F1547C7A28}">
      <dgm:prSet phldrT="[Text]"/>
      <dgm:spPr/>
      <dgm:t>
        <a:bodyPr/>
        <a:lstStyle/>
        <a:p>
          <a:r>
            <a:rPr lang="en-US" dirty="0"/>
            <a:t>Proposed Change</a:t>
          </a:r>
        </a:p>
      </dgm:t>
    </dgm:pt>
    <dgm:pt modelId="{E81DC45F-A624-45CB-9B58-DC192EA6C222}" type="parTrans" cxnId="{6273AD4B-9CEA-426E-9845-C8931DA46D95}">
      <dgm:prSet/>
      <dgm:spPr/>
      <dgm:t>
        <a:bodyPr/>
        <a:lstStyle/>
        <a:p>
          <a:endParaRPr lang="en-US"/>
        </a:p>
      </dgm:t>
    </dgm:pt>
    <dgm:pt modelId="{EFA937C3-CB7C-4E04-B97C-CF14DE0DBEB9}" type="sibTrans" cxnId="{6273AD4B-9CEA-426E-9845-C8931DA46D95}">
      <dgm:prSet/>
      <dgm:spPr/>
      <dgm:t>
        <a:bodyPr/>
        <a:lstStyle/>
        <a:p>
          <a:endParaRPr lang="en-US"/>
        </a:p>
      </dgm:t>
    </dgm:pt>
    <dgm:pt modelId="{D6ADC5FC-804F-4E09-8407-1A631335D79B}">
      <dgm:prSet phldrT="[Text]"/>
      <dgm:spPr/>
      <dgm:t>
        <a:bodyPr/>
        <a:lstStyle/>
        <a:p>
          <a:r>
            <a:rPr lang="en-US" b="1" dirty="0"/>
            <a:t>MCM 1</a:t>
          </a:r>
          <a:r>
            <a:rPr lang="en-US" dirty="0"/>
            <a:t>: Public Education and Outreach</a:t>
          </a:r>
        </a:p>
      </dgm:t>
    </dgm:pt>
    <dgm:pt modelId="{AC710C28-50F2-492C-B9F7-EB6DAA77B149}" type="parTrans" cxnId="{48FF3765-BE00-41C1-A70F-14769D463483}">
      <dgm:prSet/>
      <dgm:spPr/>
      <dgm:t>
        <a:bodyPr/>
        <a:lstStyle/>
        <a:p>
          <a:endParaRPr lang="en-US"/>
        </a:p>
      </dgm:t>
    </dgm:pt>
    <dgm:pt modelId="{8A98BE88-0D77-4CE6-9C8E-829EECEAD57F}" type="sibTrans" cxnId="{48FF3765-BE00-41C1-A70F-14769D463483}">
      <dgm:prSet/>
      <dgm:spPr/>
      <dgm:t>
        <a:bodyPr/>
        <a:lstStyle/>
        <a:p>
          <a:endParaRPr lang="en-US"/>
        </a:p>
      </dgm:t>
    </dgm:pt>
    <dgm:pt modelId="{D74AE73B-FA06-41B3-BB0B-1F2E128E13BD}">
      <dgm:prSet phldrT="[Text]"/>
      <dgm:spPr/>
      <dgm:t>
        <a:bodyPr/>
        <a:lstStyle/>
        <a:p>
          <a:r>
            <a:rPr lang="en-US" b="1" dirty="0"/>
            <a:t>MCM 2</a:t>
          </a:r>
          <a:r>
            <a:rPr lang="en-US" dirty="0"/>
            <a:t>: Public Involvement/Participation</a:t>
          </a:r>
        </a:p>
      </dgm:t>
    </dgm:pt>
    <dgm:pt modelId="{55ADDBCA-0955-43BA-81AD-B9D9E2804531}" type="parTrans" cxnId="{3EB60A27-0F01-49F1-8E31-14CECFF0DA8D}">
      <dgm:prSet/>
      <dgm:spPr/>
      <dgm:t>
        <a:bodyPr/>
        <a:lstStyle/>
        <a:p>
          <a:endParaRPr lang="en-US"/>
        </a:p>
      </dgm:t>
    </dgm:pt>
    <dgm:pt modelId="{C0D0C638-0C06-4C3E-AF5D-BC7174F42D11}" type="sibTrans" cxnId="{3EB60A27-0F01-49F1-8E31-14CECFF0DA8D}">
      <dgm:prSet/>
      <dgm:spPr/>
      <dgm:t>
        <a:bodyPr/>
        <a:lstStyle/>
        <a:p>
          <a:endParaRPr lang="en-US"/>
        </a:p>
      </dgm:t>
    </dgm:pt>
    <dgm:pt modelId="{CE6060D5-B4B6-457E-A925-CBA0299202A7}" type="pres">
      <dgm:prSet presAssocID="{1E3595D7-BB6F-4242-8BED-5A8D1897A67E}" presName="Name0" presStyleCnt="0">
        <dgm:presLayoutVars>
          <dgm:dir/>
          <dgm:animLvl val="lvl"/>
          <dgm:resizeHandles val="exact"/>
        </dgm:presLayoutVars>
      </dgm:prSet>
      <dgm:spPr/>
    </dgm:pt>
    <dgm:pt modelId="{62DFFAD4-1F08-4769-8482-E71779FB6A70}" type="pres">
      <dgm:prSet presAssocID="{D4DEED19-9C41-463A-AE5F-F09604860E08}" presName="composite" presStyleCnt="0"/>
      <dgm:spPr/>
    </dgm:pt>
    <dgm:pt modelId="{295972C8-1D57-4E63-A312-BB393EE78D0A}" type="pres">
      <dgm:prSet presAssocID="{D4DEED19-9C41-463A-AE5F-F09604860E08}" presName="parTx" presStyleLbl="alignNode1" presStyleIdx="0" presStyleCnt="2">
        <dgm:presLayoutVars>
          <dgm:chMax val="0"/>
          <dgm:chPref val="0"/>
          <dgm:bulletEnabled val="1"/>
        </dgm:presLayoutVars>
      </dgm:prSet>
      <dgm:spPr/>
    </dgm:pt>
    <dgm:pt modelId="{DAE1C616-3AD8-4C07-BB85-CC22C38569C3}" type="pres">
      <dgm:prSet presAssocID="{D4DEED19-9C41-463A-AE5F-F09604860E08}" presName="desTx" presStyleLbl="alignAccFollowNode1" presStyleIdx="0" presStyleCnt="2">
        <dgm:presLayoutVars>
          <dgm:bulletEnabled val="1"/>
        </dgm:presLayoutVars>
      </dgm:prSet>
      <dgm:spPr/>
    </dgm:pt>
    <dgm:pt modelId="{93E75CE7-62CC-4BCD-A529-22ED6F8B3280}" type="pres">
      <dgm:prSet presAssocID="{C7D335C3-20F6-49E5-83B0-ABE0E4DF6ABF}" presName="space" presStyleCnt="0"/>
      <dgm:spPr/>
    </dgm:pt>
    <dgm:pt modelId="{89BEA3FA-CF9D-4125-9942-3B1472C67E0B}" type="pres">
      <dgm:prSet presAssocID="{D5FD4473-9F88-4C37-827E-24F1547C7A28}" presName="composite" presStyleCnt="0"/>
      <dgm:spPr/>
    </dgm:pt>
    <dgm:pt modelId="{9BA6AD0D-F1AC-4AEB-9AE5-C72D3782FC4C}" type="pres">
      <dgm:prSet presAssocID="{D5FD4473-9F88-4C37-827E-24F1547C7A28}" presName="parTx" presStyleLbl="alignNode1" presStyleIdx="1" presStyleCnt="2">
        <dgm:presLayoutVars>
          <dgm:chMax val="0"/>
          <dgm:chPref val="0"/>
          <dgm:bulletEnabled val="1"/>
        </dgm:presLayoutVars>
      </dgm:prSet>
      <dgm:spPr/>
    </dgm:pt>
    <dgm:pt modelId="{83492504-FD3A-4A6B-BD34-55E6E381CEBD}" type="pres">
      <dgm:prSet presAssocID="{D5FD4473-9F88-4C37-827E-24F1547C7A28}" presName="desTx" presStyleLbl="alignAccFollowNode1" presStyleIdx="1" presStyleCnt="2">
        <dgm:presLayoutVars>
          <dgm:bulletEnabled val="1"/>
        </dgm:presLayoutVars>
      </dgm:prSet>
      <dgm:spPr/>
    </dgm:pt>
  </dgm:ptLst>
  <dgm:cxnLst>
    <dgm:cxn modelId="{D1B6EE09-FFF0-4404-AED9-ED80A8A46380}" type="presOf" srcId="{38C15A51-7CD6-4391-985D-6F4E23487A1F}" destId="{DAE1C616-3AD8-4C07-BB85-CC22C38569C3}" srcOrd="0" destOrd="0" presId="urn:microsoft.com/office/officeart/2005/8/layout/hList1"/>
    <dgm:cxn modelId="{3EB60A27-0F01-49F1-8E31-14CECFF0DA8D}" srcId="{D5FD4473-9F88-4C37-827E-24F1547C7A28}" destId="{D74AE73B-FA06-41B3-BB0B-1F2E128E13BD}" srcOrd="1" destOrd="0" parTransId="{55ADDBCA-0955-43BA-81AD-B9D9E2804531}" sibTransId="{C0D0C638-0C06-4C3E-AF5D-BC7174F42D11}"/>
    <dgm:cxn modelId="{C70AD62B-8B0E-4EB0-B926-7B09D8E44FC4}" type="presOf" srcId="{D74AE73B-FA06-41B3-BB0B-1F2E128E13BD}" destId="{83492504-FD3A-4A6B-BD34-55E6E381CEBD}" srcOrd="0" destOrd="1" presId="urn:microsoft.com/office/officeart/2005/8/layout/hList1"/>
    <dgm:cxn modelId="{42B2775C-DFF0-4283-A167-E70B7C1CF691}" type="presOf" srcId="{1E3595D7-BB6F-4242-8BED-5A8D1897A67E}" destId="{CE6060D5-B4B6-457E-A925-CBA0299202A7}" srcOrd="0" destOrd="0" presId="urn:microsoft.com/office/officeart/2005/8/layout/hList1"/>
    <dgm:cxn modelId="{48FF3765-BE00-41C1-A70F-14769D463483}" srcId="{D5FD4473-9F88-4C37-827E-24F1547C7A28}" destId="{D6ADC5FC-804F-4E09-8407-1A631335D79B}" srcOrd="0" destOrd="0" parTransId="{AC710C28-50F2-492C-B9F7-EB6DAA77B149}" sibTransId="{8A98BE88-0D77-4CE6-9C8E-829EECEAD57F}"/>
    <dgm:cxn modelId="{03472B68-33A4-4771-849D-2F66D5BB123B}" type="presOf" srcId="{D5FD4473-9F88-4C37-827E-24F1547C7A28}" destId="{9BA6AD0D-F1AC-4AEB-9AE5-C72D3782FC4C}" srcOrd="0" destOrd="0" presId="urn:microsoft.com/office/officeart/2005/8/layout/hList1"/>
    <dgm:cxn modelId="{6273AD4B-9CEA-426E-9845-C8931DA46D95}" srcId="{1E3595D7-BB6F-4242-8BED-5A8D1897A67E}" destId="{D5FD4473-9F88-4C37-827E-24F1547C7A28}" srcOrd="1" destOrd="0" parTransId="{E81DC45F-A624-45CB-9B58-DC192EA6C222}" sibTransId="{EFA937C3-CB7C-4E04-B97C-CF14DE0DBEB9}"/>
    <dgm:cxn modelId="{7BC79779-EEFB-47B6-8C98-62DCB81F5FD5}" srcId="{1E3595D7-BB6F-4242-8BED-5A8D1897A67E}" destId="{D4DEED19-9C41-463A-AE5F-F09604860E08}" srcOrd="0" destOrd="0" parTransId="{05892A77-D141-4BDC-B237-AE379E034414}" sibTransId="{C7D335C3-20F6-49E5-83B0-ABE0E4DF6ABF}"/>
    <dgm:cxn modelId="{78C925AB-2124-42DA-ADA0-B561EA8A761A}" srcId="{D4DEED19-9C41-463A-AE5F-F09604860E08}" destId="{38C15A51-7CD6-4391-985D-6F4E23487A1F}" srcOrd="0" destOrd="0" parTransId="{848EF6F3-422F-42F3-A6BC-6BD46E1D0726}" sibTransId="{1FF1AB02-90AE-4DF3-9B0B-779882DD311B}"/>
    <dgm:cxn modelId="{B14635E1-AB98-4BB5-8BB2-1E0BAD727275}" type="presOf" srcId="{D6ADC5FC-804F-4E09-8407-1A631335D79B}" destId="{83492504-FD3A-4A6B-BD34-55E6E381CEBD}" srcOrd="0" destOrd="0" presId="urn:microsoft.com/office/officeart/2005/8/layout/hList1"/>
    <dgm:cxn modelId="{E7AB6BEB-290F-4AD1-9C96-74143712FDB5}" type="presOf" srcId="{D4DEED19-9C41-463A-AE5F-F09604860E08}" destId="{295972C8-1D57-4E63-A312-BB393EE78D0A}" srcOrd="0" destOrd="0" presId="urn:microsoft.com/office/officeart/2005/8/layout/hList1"/>
    <dgm:cxn modelId="{13295F6D-AE20-460A-A24A-20495E1E16C4}" type="presParOf" srcId="{CE6060D5-B4B6-457E-A925-CBA0299202A7}" destId="{62DFFAD4-1F08-4769-8482-E71779FB6A70}" srcOrd="0" destOrd="0" presId="urn:microsoft.com/office/officeart/2005/8/layout/hList1"/>
    <dgm:cxn modelId="{6A951E06-ED25-4048-AACE-613582424220}" type="presParOf" srcId="{62DFFAD4-1F08-4769-8482-E71779FB6A70}" destId="{295972C8-1D57-4E63-A312-BB393EE78D0A}" srcOrd="0" destOrd="0" presId="urn:microsoft.com/office/officeart/2005/8/layout/hList1"/>
    <dgm:cxn modelId="{0A8F253B-C580-4E9E-BBD9-C7C421514D19}" type="presParOf" srcId="{62DFFAD4-1F08-4769-8482-E71779FB6A70}" destId="{DAE1C616-3AD8-4C07-BB85-CC22C38569C3}" srcOrd="1" destOrd="0" presId="urn:microsoft.com/office/officeart/2005/8/layout/hList1"/>
    <dgm:cxn modelId="{22710737-A23E-471D-8C97-44A62F6F6AB3}" type="presParOf" srcId="{CE6060D5-B4B6-457E-A925-CBA0299202A7}" destId="{93E75CE7-62CC-4BCD-A529-22ED6F8B3280}" srcOrd="1" destOrd="0" presId="urn:microsoft.com/office/officeart/2005/8/layout/hList1"/>
    <dgm:cxn modelId="{1F42ED59-7B21-4B30-B959-12F76EB4A86B}" type="presParOf" srcId="{CE6060D5-B4B6-457E-A925-CBA0299202A7}" destId="{89BEA3FA-CF9D-4125-9942-3B1472C67E0B}" srcOrd="2" destOrd="0" presId="urn:microsoft.com/office/officeart/2005/8/layout/hList1"/>
    <dgm:cxn modelId="{7B1F253A-A7E1-4EE1-AB9F-DEC9274F964C}" type="presParOf" srcId="{89BEA3FA-CF9D-4125-9942-3B1472C67E0B}" destId="{9BA6AD0D-F1AC-4AEB-9AE5-C72D3782FC4C}" srcOrd="0" destOrd="0" presId="urn:microsoft.com/office/officeart/2005/8/layout/hList1"/>
    <dgm:cxn modelId="{C6385989-0141-49A0-B78E-FD3366CCB846}" type="presParOf" srcId="{89BEA3FA-CF9D-4125-9942-3B1472C67E0B}" destId="{83492504-FD3A-4A6B-BD34-55E6E381CEB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648A3-B32B-450E-A0A5-E80F8C5DF972}">
      <dsp:nvSpPr>
        <dsp:cNvPr id="0" name=""/>
        <dsp:cNvSpPr/>
      </dsp:nvSpPr>
      <dsp:spPr>
        <a:xfrm>
          <a:off x="0" y="2458589"/>
          <a:ext cx="11887200" cy="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8A38AC-BDBB-46BF-BE32-3D4227E3DC34}">
      <dsp:nvSpPr>
        <dsp:cNvPr id="0" name=""/>
        <dsp:cNvSpPr/>
      </dsp:nvSpPr>
      <dsp:spPr>
        <a:xfrm>
          <a:off x="193107" y="1524325"/>
          <a:ext cx="1890365" cy="5900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Calibri" panose="020F0502020204030204"/>
              <a:ea typeface="+mn-ea"/>
              <a:cs typeface="+mn-cs"/>
            </a:rPr>
            <a:t>May 2022</a:t>
          </a:r>
        </a:p>
      </dsp:txBody>
      <dsp:txXfrm>
        <a:off x="193107" y="1524325"/>
        <a:ext cx="1890365" cy="590061"/>
      </dsp:txXfrm>
    </dsp:sp>
    <dsp:sp modelId="{E7D85C58-E0F9-442C-8EDE-228795142D8D}">
      <dsp:nvSpPr>
        <dsp:cNvPr id="0" name=""/>
        <dsp:cNvSpPr/>
      </dsp:nvSpPr>
      <dsp:spPr>
        <a:xfrm>
          <a:off x="193107" y="669750"/>
          <a:ext cx="1890365" cy="8545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a:ea typeface="+mn-ea"/>
              <a:cs typeface="+mn-cs"/>
            </a:rPr>
            <a:t>Renewal Process Started</a:t>
          </a:r>
        </a:p>
      </dsp:txBody>
      <dsp:txXfrm>
        <a:off x="193107" y="669750"/>
        <a:ext cx="1890365" cy="854574"/>
      </dsp:txXfrm>
    </dsp:sp>
    <dsp:sp modelId="{B561E2EA-563F-4F75-A904-81E3E25FF4C1}">
      <dsp:nvSpPr>
        <dsp:cNvPr id="0" name=""/>
        <dsp:cNvSpPr/>
      </dsp:nvSpPr>
      <dsp:spPr>
        <a:xfrm>
          <a:off x="1189880" y="2114386"/>
          <a:ext cx="0" cy="344202"/>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D60A9B-0B09-4CAD-8BF6-784E3882825A}">
      <dsp:nvSpPr>
        <dsp:cNvPr id="0" name=""/>
        <dsp:cNvSpPr/>
      </dsp:nvSpPr>
      <dsp:spPr>
        <a:xfrm>
          <a:off x="1332492" y="2802791"/>
          <a:ext cx="2091636" cy="5900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Calibri" panose="020F0502020204030204"/>
              <a:ea typeface="+mn-ea"/>
              <a:cs typeface="+mn-cs"/>
            </a:rPr>
            <a:t>May-September 2022</a:t>
          </a:r>
        </a:p>
      </dsp:txBody>
      <dsp:txXfrm>
        <a:off x="1332492" y="2802791"/>
        <a:ext cx="2091636" cy="590061"/>
      </dsp:txXfrm>
    </dsp:sp>
    <dsp:sp modelId="{6FA64E66-55F5-47F4-AD0E-7EED9D9FF0A9}">
      <dsp:nvSpPr>
        <dsp:cNvPr id="0" name=""/>
        <dsp:cNvSpPr/>
      </dsp:nvSpPr>
      <dsp:spPr>
        <a:xfrm>
          <a:off x="1332492" y="3392852"/>
          <a:ext cx="2091636" cy="8545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Research and Meetings with EPA</a:t>
          </a:r>
        </a:p>
      </dsp:txBody>
      <dsp:txXfrm>
        <a:off x="1332492" y="3392852"/>
        <a:ext cx="2091636" cy="854574"/>
      </dsp:txXfrm>
    </dsp:sp>
    <dsp:sp modelId="{6B9B9B98-7BCB-4679-81FE-DA3986870547}">
      <dsp:nvSpPr>
        <dsp:cNvPr id="0" name=""/>
        <dsp:cNvSpPr/>
      </dsp:nvSpPr>
      <dsp:spPr>
        <a:xfrm>
          <a:off x="2378310" y="2458588"/>
          <a:ext cx="0" cy="344202"/>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10D113-7B62-4E1D-AD43-23E63908CD4C}">
      <dsp:nvSpPr>
        <dsp:cNvPr id="0" name=""/>
        <dsp:cNvSpPr/>
      </dsp:nvSpPr>
      <dsp:spPr>
        <a:xfrm rot="2700000">
          <a:off x="1155314" y="2424022"/>
          <a:ext cx="69132" cy="691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51E142-19B1-44AE-8A9C-D3326C6F8613}">
      <dsp:nvSpPr>
        <dsp:cNvPr id="0" name=""/>
        <dsp:cNvSpPr/>
      </dsp:nvSpPr>
      <dsp:spPr>
        <a:xfrm rot="2700000">
          <a:off x="2340063" y="2420342"/>
          <a:ext cx="76493" cy="7649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CBD9F-2A9B-477A-87F2-E40AB8ABBF9D}">
      <dsp:nvSpPr>
        <dsp:cNvPr id="0" name=""/>
        <dsp:cNvSpPr/>
      </dsp:nvSpPr>
      <dsp:spPr>
        <a:xfrm>
          <a:off x="2520922" y="1524325"/>
          <a:ext cx="2091636" cy="5900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Calibri" panose="020F0502020204030204"/>
              <a:ea typeface="+mn-ea"/>
              <a:cs typeface="+mn-cs"/>
            </a:rPr>
            <a:t>September 2022</a:t>
          </a:r>
        </a:p>
      </dsp:txBody>
      <dsp:txXfrm>
        <a:off x="2520922" y="1524325"/>
        <a:ext cx="2091636" cy="590061"/>
      </dsp:txXfrm>
    </dsp:sp>
    <dsp:sp modelId="{90D4E8FE-1C07-4629-A173-28FA8F653ABE}">
      <dsp:nvSpPr>
        <dsp:cNvPr id="0" name=""/>
        <dsp:cNvSpPr/>
      </dsp:nvSpPr>
      <dsp:spPr>
        <a:xfrm>
          <a:off x="2520922" y="149574"/>
          <a:ext cx="2091636" cy="13747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a:ea typeface="+mn-ea"/>
              <a:cs typeface="+mn-cs"/>
            </a:rPr>
            <a:t>Stakeholder Meeting &amp; Informal Comment Period</a:t>
          </a:r>
        </a:p>
      </dsp:txBody>
      <dsp:txXfrm>
        <a:off x="2520922" y="149574"/>
        <a:ext cx="2091636" cy="1374750"/>
      </dsp:txXfrm>
    </dsp:sp>
    <dsp:sp modelId="{A4C85957-6F6F-4BED-B755-F3FEB2E8DADF}">
      <dsp:nvSpPr>
        <dsp:cNvPr id="0" name=""/>
        <dsp:cNvSpPr/>
      </dsp:nvSpPr>
      <dsp:spPr>
        <a:xfrm>
          <a:off x="3566740" y="2114386"/>
          <a:ext cx="0" cy="344202"/>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AD9EBD-E4E1-4632-8FE5-C99B57B07C7A}">
      <dsp:nvSpPr>
        <dsp:cNvPr id="0" name=""/>
        <dsp:cNvSpPr/>
      </dsp:nvSpPr>
      <dsp:spPr>
        <a:xfrm>
          <a:off x="3709352" y="2802791"/>
          <a:ext cx="2091636" cy="5900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Calibri" panose="020F0502020204030204"/>
              <a:ea typeface="+mn-ea"/>
              <a:cs typeface="+mn-cs"/>
            </a:rPr>
            <a:t>September 2022-February 2023</a:t>
          </a:r>
        </a:p>
      </dsp:txBody>
      <dsp:txXfrm>
        <a:off x="3709352" y="2802791"/>
        <a:ext cx="2091636" cy="590061"/>
      </dsp:txXfrm>
    </dsp:sp>
    <dsp:sp modelId="{2802443D-8190-45CD-9364-BDC5448B53EF}">
      <dsp:nvSpPr>
        <dsp:cNvPr id="0" name=""/>
        <dsp:cNvSpPr/>
      </dsp:nvSpPr>
      <dsp:spPr>
        <a:xfrm>
          <a:off x="3709352" y="3392852"/>
          <a:ext cx="2091636" cy="8545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a:ea typeface="+mn-ea"/>
              <a:cs typeface="+mn-cs"/>
            </a:rPr>
            <a:t>Prepare Draft Permit</a:t>
          </a:r>
        </a:p>
      </dsp:txBody>
      <dsp:txXfrm>
        <a:off x="3709352" y="3392852"/>
        <a:ext cx="2091636" cy="854574"/>
      </dsp:txXfrm>
    </dsp:sp>
    <dsp:sp modelId="{7C0E96E0-6138-4E4D-9AA6-EC7C689AC0ED}">
      <dsp:nvSpPr>
        <dsp:cNvPr id="0" name=""/>
        <dsp:cNvSpPr/>
      </dsp:nvSpPr>
      <dsp:spPr>
        <a:xfrm>
          <a:off x="4755170" y="2458588"/>
          <a:ext cx="0" cy="344202"/>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3A6CD9-C809-4E01-9446-E5F8D396C545}">
      <dsp:nvSpPr>
        <dsp:cNvPr id="0" name=""/>
        <dsp:cNvSpPr/>
      </dsp:nvSpPr>
      <dsp:spPr>
        <a:xfrm rot="2700000">
          <a:off x="3528493" y="2420342"/>
          <a:ext cx="76493" cy="764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12808C-2609-4282-A01E-F082C6BF68C7}">
      <dsp:nvSpPr>
        <dsp:cNvPr id="0" name=""/>
        <dsp:cNvSpPr/>
      </dsp:nvSpPr>
      <dsp:spPr>
        <a:xfrm rot="2700000">
          <a:off x="4716923" y="2420342"/>
          <a:ext cx="76493" cy="764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35B351-4EAA-4E58-9B3D-DE8C945C24D1}">
      <dsp:nvSpPr>
        <dsp:cNvPr id="0" name=""/>
        <dsp:cNvSpPr/>
      </dsp:nvSpPr>
      <dsp:spPr>
        <a:xfrm>
          <a:off x="5029168" y="1524325"/>
          <a:ext cx="1520680" cy="5900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Calibri" panose="020F0502020204030204"/>
              <a:ea typeface="+mn-ea"/>
              <a:cs typeface="+mn-cs"/>
            </a:rPr>
            <a:t>March-June 2023</a:t>
          </a:r>
        </a:p>
      </dsp:txBody>
      <dsp:txXfrm>
        <a:off x="5029168" y="1524325"/>
        <a:ext cx="1520680" cy="590061"/>
      </dsp:txXfrm>
    </dsp:sp>
    <dsp:sp modelId="{94E4AAC2-31AF-4F10-A747-8C2C6B0FF984}">
      <dsp:nvSpPr>
        <dsp:cNvPr id="0" name=""/>
        <dsp:cNvSpPr/>
      </dsp:nvSpPr>
      <dsp:spPr>
        <a:xfrm>
          <a:off x="5029168" y="669750"/>
          <a:ext cx="1520680" cy="8545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a:ea typeface="+mn-ea"/>
              <a:cs typeface="+mn-cs"/>
            </a:rPr>
            <a:t>EPA Review (90 days)</a:t>
          </a:r>
        </a:p>
      </dsp:txBody>
      <dsp:txXfrm>
        <a:off x="5029168" y="669750"/>
        <a:ext cx="1520680" cy="854574"/>
      </dsp:txXfrm>
    </dsp:sp>
    <dsp:sp modelId="{6D6C2847-9819-44B9-BBBF-1CD00C2DA1C8}">
      <dsp:nvSpPr>
        <dsp:cNvPr id="0" name=""/>
        <dsp:cNvSpPr/>
      </dsp:nvSpPr>
      <dsp:spPr>
        <a:xfrm>
          <a:off x="5943600" y="2114386"/>
          <a:ext cx="0" cy="344202"/>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DCCFCB-E118-47D5-BF13-BC549ABE9F4A}">
      <dsp:nvSpPr>
        <dsp:cNvPr id="0" name=""/>
        <dsp:cNvSpPr/>
      </dsp:nvSpPr>
      <dsp:spPr>
        <a:xfrm>
          <a:off x="6086211" y="2802791"/>
          <a:ext cx="2091636" cy="5900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Calibri" panose="020F0502020204030204"/>
              <a:ea typeface="+mn-ea"/>
              <a:cs typeface="+mn-cs"/>
            </a:rPr>
            <a:t>August – September 2023 </a:t>
          </a:r>
        </a:p>
      </dsp:txBody>
      <dsp:txXfrm>
        <a:off x="6086211" y="2802791"/>
        <a:ext cx="2091636" cy="590061"/>
      </dsp:txXfrm>
    </dsp:sp>
    <dsp:sp modelId="{68993D97-0024-4872-833D-BE1B3463B32B}">
      <dsp:nvSpPr>
        <dsp:cNvPr id="0" name=""/>
        <dsp:cNvSpPr/>
      </dsp:nvSpPr>
      <dsp:spPr>
        <a:xfrm>
          <a:off x="6086211" y="3392852"/>
          <a:ext cx="2091636" cy="15243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panose="020F0502020204030204"/>
              <a:ea typeface="+mn-ea"/>
              <a:cs typeface="+mn-cs"/>
            </a:rPr>
            <a:t>-Public Notice in </a:t>
          </a:r>
          <a:r>
            <a:rPr lang="en-US" sz="1600" i="1" kern="1200" dirty="0">
              <a:latin typeface="Calibri" panose="020F0502020204030204"/>
              <a:ea typeface="+mn-ea"/>
              <a:cs typeface="+mn-cs"/>
            </a:rPr>
            <a:t>Texas Register</a:t>
          </a:r>
          <a:r>
            <a:rPr lang="en-US" sz="1600" kern="1200" dirty="0">
              <a:latin typeface="Calibri" panose="020F0502020204030204"/>
              <a:ea typeface="+mn-ea"/>
              <a:cs typeface="+mn-cs"/>
            </a:rPr>
            <a:t> &amp; Houston Chronicle</a:t>
          </a:r>
        </a:p>
        <a:p>
          <a:pPr marL="0" lvl="0" indent="0" algn="l" defTabSz="711200">
            <a:lnSpc>
              <a:spcPct val="90000"/>
            </a:lnSpc>
            <a:spcBef>
              <a:spcPct val="0"/>
            </a:spcBef>
            <a:spcAft>
              <a:spcPct val="35000"/>
            </a:spcAft>
            <a:buNone/>
          </a:pPr>
          <a:r>
            <a:rPr lang="en-US" sz="1600" kern="1200" dirty="0">
              <a:latin typeface="Calibri" panose="020F0502020204030204"/>
              <a:ea typeface="+mn-ea"/>
              <a:cs typeface="+mn-cs"/>
            </a:rPr>
            <a:t>-Public Comment Period (30 days)</a:t>
          </a:r>
        </a:p>
        <a:p>
          <a:pPr marL="0" lvl="0" indent="0" algn="l" defTabSz="711200">
            <a:lnSpc>
              <a:spcPct val="90000"/>
            </a:lnSpc>
            <a:spcBef>
              <a:spcPct val="0"/>
            </a:spcBef>
            <a:spcAft>
              <a:spcPct val="35000"/>
            </a:spcAft>
            <a:buNone/>
          </a:pPr>
          <a:r>
            <a:rPr lang="en-US" sz="1600" kern="1200" dirty="0">
              <a:latin typeface="Calibri" panose="020F0502020204030204"/>
              <a:ea typeface="+mn-ea"/>
              <a:cs typeface="+mn-cs"/>
            </a:rPr>
            <a:t>-Public Meeting</a:t>
          </a:r>
        </a:p>
      </dsp:txBody>
      <dsp:txXfrm>
        <a:off x="6086211" y="3392852"/>
        <a:ext cx="2091636" cy="1524325"/>
      </dsp:txXfrm>
    </dsp:sp>
    <dsp:sp modelId="{060313EE-E896-4C87-8694-7A0BC1100556}">
      <dsp:nvSpPr>
        <dsp:cNvPr id="0" name=""/>
        <dsp:cNvSpPr/>
      </dsp:nvSpPr>
      <dsp:spPr>
        <a:xfrm>
          <a:off x="7132029" y="2458588"/>
          <a:ext cx="0" cy="344202"/>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95220C-D138-4EDA-8EDF-4DE8BB97CB5D}">
      <dsp:nvSpPr>
        <dsp:cNvPr id="0" name=""/>
        <dsp:cNvSpPr/>
      </dsp:nvSpPr>
      <dsp:spPr>
        <a:xfrm rot="2700000">
          <a:off x="5915793" y="2430782"/>
          <a:ext cx="55612" cy="556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8FE9B9-BB76-4EBC-B4BC-7346EFC78148}">
      <dsp:nvSpPr>
        <dsp:cNvPr id="0" name=""/>
        <dsp:cNvSpPr/>
      </dsp:nvSpPr>
      <dsp:spPr>
        <a:xfrm rot="2700000">
          <a:off x="7093783" y="2420342"/>
          <a:ext cx="76493" cy="764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AB11D-CC59-454B-9D21-7914CCE0747E}">
      <dsp:nvSpPr>
        <dsp:cNvPr id="0" name=""/>
        <dsp:cNvSpPr/>
      </dsp:nvSpPr>
      <dsp:spPr>
        <a:xfrm>
          <a:off x="7339853" y="1524325"/>
          <a:ext cx="1821449" cy="5900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Calibri" panose="020F0502020204030204"/>
              <a:ea typeface="+mn-ea"/>
              <a:cs typeface="+mn-cs"/>
            </a:rPr>
            <a:t>Fall 2023</a:t>
          </a:r>
        </a:p>
      </dsp:txBody>
      <dsp:txXfrm>
        <a:off x="7339853" y="1524325"/>
        <a:ext cx="1821449" cy="590061"/>
      </dsp:txXfrm>
    </dsp:sp>
    <dsp:sp modelId="{4A1C67CB-3151-4B6E-850A-634265F36B1F}">
      <dsp:nvSpPr>
        <dsp:cNvPr id="0" name=""/>
        <dsp:cNvSpPr/>
      </dsp:nvSpPr>
      <dsp:spPr>
        <a:xfrm>
          <a:off x="7339853" y="0"/>
          <a:ext cx="1821449" cy="15243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latin typeface="Calibri" panose="020F0502020204030204"/>
              <a:ea typeface="+mn-ea"/>
              <a:cs typeface="+mn-cs"/>
            </a:rPr>
            <a:t>-Prepare Response to Comments</a:t>
          </a:r>
        </a:p>
        <a:p>
          <a:pPr marL="0" lvl="0" indent="0" algn="l" defTabSz="889000">
            <a:lnSpc>
              <a:spcPct val="90000"/>
            </a:lnSpc>
            <a:spcBef>
              <a:spcPct val="0"/>
            </a:spcBef>
            <a:spcAft>
              <a:spcPct val="35000"/>
            </a:spcAft>
            <a:buFont typeface="Arial" panose="020B0604020202020204" pitchFamily="34" charset="0"/>
            <a:buNone/>
          </a:pPr>
          <a:r>
            <a:rPr lang="en-US" sz="2000" kern="1200" dirty="0">
              <a:latin typeface="Calibri" panose="020F0502020204030204"/>
              <a:ea typeface="+mn-ea"/>
              <a:cs typeface="+mn-cs"/>
            </a:rPr>
            <a:t>-Finalize Permit</a:t>
          </a:r>
        </a:p>
      </dsp:txBody>
      <dsp:txXfrm>
        <a:off x="7339853" y="0"/>
        <a:ext cx="1821449" cy="1524325"/>
      </dsp:txXfrm>
    </dsp:sp>
    <dsp:sp modelId="{25D495E5-EAD6-4FA2-A679-164525B7DD42}">
      <dsp:nvSpPr>
        <dsp:cNvPr id="0" name=""/>
        <dsp:cNvSpPr/>
      </dsp:nvSpPr>
      <dsp:spPr>
        <a:xfrm>
          <a:off x="8320459" y="2114386"/>
          <a:ext cx="0" cy="344202"/>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FB29C1-50EE-4B30-8B31-EEA79F41DC49}">
      <dsp:nvSpPr>
        <dsp:cNvPr id="0" name=""/>
        <dsp:cNvSpPr/>
      </dsp:nvSpPr>
      <dsp:spPr>
        <a:xfrm>
          <a:off x="8463071" y="2802791"/>
          <a:ext cx="2091636" cy="5900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Calibri" panose="020F0502020204030204"/>
              <a:ea typeface="+mn-ea"/>
              <a:cs typeface="+mn-cs"/>
            </a:rPr>
            <a:t>September 2023-January 2024</a:t>
          </a:r>
        </a:p>
      </dsp:txBody>
      <dsp:txXfrm>
        <a:off x="8463071" y="2802791"/>
        <a:ext cx="2091636" cy="590061"/>
      </dsp:txXfrm>
    </dsp:sp>
    <dsp:sp modelId="{A967E26B-9164-423D-9EEF-75D503EAB405}">
      <dsp:nvSpPr>
        <dsp:cNvPr id="0" name=""/>
        <dsp:cNvSpPr/>
      </dsp:nvSpPr>
      <dsp:spPr>
        <a:xfrm>
          <a:off x="8463071" y="3392852"/>
          <a:ext cx="2091636" cy="12261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a:ea typeface="+mn-ea"/>
              <a:cs typeface="+mn-cs"/>
            </a:rPr>
            <a:t>Set up EPA Net-MS4 System for Texas</a:t>
          </a:r>
        </a:p>
      </dsp:txBody>
      <dsp:txXfrm>
        <a:off x="8463071" y="3392852"/>
        <a:ext cx="2091636" cy="1226129"/>
      </dsp:txXfrm>
    </dsp:sp>
    <dsp:sp modelId="{B015B74E-59CE-4008-8AF2-F835279129FE}">
      <dsp:nvSpPr>
        <dsp:cNvPr id="0" name=""/>
        <dsp:cNvSpPr/>
      </dsp:nvSpPr>
      <dsp:spPr>
        <a:xfrm>
          <a:off x="9508889" y="2458588"/>
          <a:ext cx="0" cy="344202"/>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1C597E-32D6-4A76-BFE1-E5B0341A6D08}">
      <dsp:nvSpPr>
        <dsp:cNvPr id="0" name=""/>
        <dsp:cNvSpPr/>
      </dsp:nvSpPr>
      <dsp:spPr>
        <a:xfrm rot="2700000">
          <a:off x="8287153" y="2425282"/>
          <a:ext cx="66612" cy="66612"/>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05A613-8472-4982-A7CC-D65ED0E6B3DE}">
      <dsp:nvSpPr>
        <dsp:cNvPr id="0" name=""/>
        <dsp:cNvSpPr/>
      </dsp:nvSpPr>
      <dsp:spPr>
        <a:xfrm rot="2700000">
          <a:off x="9470642" y="2420342"/>
          <a:ext cx="76493" cy="7649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3856D-5DA8-48FC-8D10-DB437A503513}">
      <dsp:nvSpPr>
        <dsp:cNvPr id="0" name=""/>
        <dsp:cNvSpPr/>
      </dsp:nvSpPr>
      <dsp:spPr>
        <a:xfrm>
          <a:off x="9651500" y="1524325"/>
          <a:ext cx="2091636" cy="5900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Calibri" panose="020F0502020204030204"/>
              <a:ea typeface="+mn-ea"/>
              <a:cs typeface="+mn-cs"/>
            </a:rPr>
            <a:t>January 2024</a:t>
          </a:r>
        </a:p>
      </dsp:txBody>
      <dsp:txXfrm>
        <a:off x="9651500" y="1524325"/>
        <a:ext cx="2091636" cy="590061"/>
      </dsp:txXfrm>
    </dsp:sp>
    <dsp:sp modelId="{58069D0D-07D2-49DE-BE23-08E6564B6566}">
      <dsp:nvSpPr>
        <dsp:cNvPr id="0" name=""/>
        <dsp:cNvSpPr/>
      </dsp:nvSpPr>
      <dsp:spPr>
        <a:xfrm>
          <a:off x="9641670" y="409662"/>
          <a:ext cx="2091636" cy="11146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a:ea typeface="+mn-ea"/>
              <a:cs typeface="+mn-cs"/>
            </a:rPr>
            <a:t>Commissioner's Agenda for Adoption</a:t>
          </a:r>
        </a:p>
      </dsp:txBody>
      <dsp:txXfrm>
        <a:off x="9641670" y="409662"/>
        <a:ext cx="2091636" cy="1114662"/>
      </dsp:txXfrm>
    </dsp:sp>
    <dsp:sp modelId="{F55EE683-CB91-40CE-9193-301604A4CFDE}">
      <dsp:nvSpPr>
        <dsp:cNvPr id="0" name=""/>
        <dsp:cNvSpPr/>
      </dsp:nvSpPr>
      <dsp:spPr>
        <a:xfrm>
          <a:off x="10697319" y="2114386"/>
          <a:ext cx="0" cy="344202"/>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801F69-5042-462C-BAB4-5EACAF8B1D52}">
      <dsp:nvSpPr>
        <dsp:cNvPr id="0" name=""/>
        <dsp:cNvSpPr/>
      </dsp:nvSpPr>
      <dsp:spPr>
        <a:xfrm rot="2700000">
          <a:off x="10659072" y="2420342"/>
          <a:ext cx="76493" cy="7649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C208C-D8A6-46D6-B5B8-0E07BD7FA9ED}">
      <dsp:nvSpPr>
        <dsp:cNvPr id="0" name=""/>
        <dsp:cNvSpPr/>
      </dsp:nvSpPr>
      <dsp:spPr>
        <a:xfrm>
          <a:off x="2349962" y="716822"/>
          <a:ext cx="508872" cy="91440"/>
        </a:xfrm>
        <a:custGeom>
          <a:avLst/>
          <a:gdLst/>
          <a:ahLst/>
          <a:cxnLst/>
          <a:rect l="0" t="0" r="0" b="0"/>
          <a:pathLst>
            <a:path>
              <a:moveTo>
                <a:pt x="0" y="45720"/>
              </a:moveTo>
              <a:lnTo>
                <a:pt x="50887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0911" y="759845"/>
        <a:ext cx="26973" cy="5394"/>
      </dsp:txXfrm>
    </dsp:sp>
    <dsp:sp modelId="{C9D67771-BA99-4550-A1AC-EA08BAC79F82}">
      <dsp:nvSpPr>
        <dsp:cNvPr id="0" name=""/>
        <dsp:cNvSpPr/>
      </dsp:nvSpPr>
      <dsp:spPr>
        <a:xfrm>
          <a:off x="6230" y="58883"/>
          <a:ext cx="2345531" cy="1407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Administrative Review of Application</a:t>
          </a:r>
        </a:p>
      </dsp:txBody>
      <dsp:txXfrm>
        <a:off x="6230" y="58883"/>
        <a:ext cx="2345531" cy="1407318"/>
      </dsp:txXfrm>
    </dsp:sp>
    <dsp:sp modelId="{C1F610AF-CA96-4294-9EC8-5BD2620CAD0C}">
      <dsp:nvSpPr>
        <dsp:cNvPr id="0" name=""/>
        <dsp:cNvSpPr/>
      </dsp:nvSpPr>
      <dsp:spPr>
        <a:xfrm>
          <a:off x="5234965" y="716822"/>
          <a:ext cx="508872" cy="91440"/>
        </a:xfrm>
        <a:custGeom>
          <a:avLst/>
          <a:gdLst/>
          <a:ahLst/>
          <a:cxnLst/>
          <a:rect l="0" t="0" r="0" b="0"/>
          <a:pathLst>
            <a:path>
              <a:moveTo>
                <a:pt x="0" y="45720"/>
              </a:moveTo>
              <a:lnTo>
                <a:pt x="50887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5914" y="759845"/>
        <a:ext cx="26973" cy="5394"/>
      </dsp:txXfrm>
    </dsp:sp>
    <dsp:sp modelId="{344AC09F-F2FB-4356-8370-918AFDAEA546}">
      <dsp:nvSpPr>
        <dsp:cNvPr id="0" name=""/>
        <dsp:cNvSpPr/>
      </dsp:nvSpPr>
      <dsp:spPr>
        <a:xfrm>
          <a:off x="2891234" y="58883"/>
          <a:ext cx="2345531" cy="1407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Technical Review by Water Quality Standards</a:t>
          </a:r>
        </a:p>
      </dsp:txBody>
      <dsp:txXfrm>
        <a:off x="2891234" y="58883"/>
        <a:ext cx="2345531" cy="1407318"/>
      </dsp:txXfrm>
    </dsp:sp>
    <dsp:sp modelId="{AD60016C-A86A-4690-B440-FBBAB152842D}">
      <dsp:nvSpPr>
        <dsp:cNvPr id="0" name=""/>
        <dsp:cNvSpPr/>
      </dsp:nvSpPr>
      <dsp:spPr>
        <a:xfrm>
          <a:off x="1178996" y="1464401"/>
          <a:ext cx="5770006" cy="508872"/>
        </a:xfrm>
        <a:custGeom>
          <a:avLst/>
          <a:gdLst/>
          <a:ahLst/>
          <a:cxnLst/>
          <a:rect l="0" t="0" r="0" b="0"/>
          <a:pathLst>
            <a:path>
              <a:moveTo>
                <a:pt x="5770006" y="0"/>
              </a:moveTo>
              <a:lnTo>
                <a:pt x="5770006" y="271536"/>
              </a:lnTo>
              <a:lnTo>
                <a:pt x="0" y="271536"/>
              </a:lnTo>
              <a:lnTo>
                <a:pt x="0" y="50887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9120" y="1716140"/>
        <a:ext cx="289758" cy="5394"/>
      </dsp:txXfrm>
    </dsp:sp>
    <dsp:sp modelId="{208727B6-C11E-47CB-B1AB-8C37A8A580AF}">
      <dsp:nvSpPr>
        <dsp:cNvPr id="0" name=""/>
        <dsp:cNvSpPr/>
      </dsp:nvSpPr>
      <dsp:spPr>
        <a:xfrm>
          <a:off x="5776237" y="58883"/>
          <a:ext cx="2345531" cy="1407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Technical Review by Stormwater Team</a:t>
          </a:r>
        </a:p>
      </dsp:txBody>
      <dsp:txXfrm>
        <a:off x="5776237" y="58883"/>
        <a:ext cx="2345531" cy="1407318"/>
      </dsp:txXfrm>
    </dsp:sp>
    <dsp:sp modelId="{49159F4F-39AF-4625-B1A7-597587E30FCC}">
      <dsp:nvSpPr>
        <dsp:cNvPr id="0" name=""/>
        <dsp:cNvSpPr/>
      </dsp:nvSpPr>
      <dsp:spPr>
        <a:xfrm>
          <a:off x="2349962" y="2663613"/>
          <a:ext cx="508872" cy="91440"/>
        </a:xfrm>
        <a:custGeom>
          <a:avLst/>
          <a:gdLst/>
          <a:ahLst/>
          <a:cxnLst/>
          <a:rect l="0" t="0" r="0" b="0"/>
          <a:pathLst>
            <a:path>
              <a:moveTo>
                <a:pt x="0" y="45720"/>
              </a:moveTo>
              <a:lnTo>
                <a:pt x="50887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0911" y="2706636"/>
        <a:ext cx="26973" cy="5394"/>
      </dsp:txXfrm>
    </dsp:sp>
    <dsp:sp modelId="{A3869B2F-AEFE-4D44-B5E9-747A6031A28B}">
      <dsp:nvSpPr>
        <dsp:cNvPr id="0" name=""/>
        <dsp:cNvSpPr/>
      </dsp:nvSpPr>
      <dsp:spPr>
        <a:xfrm>
          <a:off x="6230" y="2005674"/>
          <a:ext cx="2345531" cy="1407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Revise Deficiencies as Necessary</a:t>
          </a:r>
        </a:p>
      </dsp:txBody>
      <dsp:txXfrm>
        <a:off x="6230" y="2005674"/>
        <a:ext cx="2345531" cy="1407318"/>
      </dsp:txXfrm>
    </dsp:sp>
    <dsp:sp modelId="{1EC0115D-FF90-45D6-A593-902C09A676B6}">
      <dsp:nvSpPr>
        <dsp:cNvPr id="0" name=""/>
        <dsp:cNvSpPr/>
      </dsp:nvSpPr>
      <dsp:spPr>
        <a:xfrm>
          <a:off x="5234965" y="2663613"/>
          <a:ext cx="508872" cy="91440"/>
        </a:xfrm>
        <a:custGeom>
          <a:avLst/>
          <a:gdLst/>
          <a:ahLst/>
          <a:cxnLst/>
          <a:rect l="0" t="0" r="0" b="0"/>
          <a:pathLst>
            <a:path>
              <a:moveTo>
                <a:pt x="0" y="45720"/>
              </a:moveTo>
              <a:lnTo>
                <a:pt x="50887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5914" y="2706636"/>
        <a:ext cx="26973" cy="5394"/>
      </dsp:txXfrm>
    </dsp:sp>
    <dsp:sp modelId="{E9973007-B5E1-4125-B1A7-B060EF975A73}">
      <dsp:nvSpPr>
        <dsp:cNvPr id="0" name=""/>
        <dsp:cNvSpPr/>
      </dsp:nvSpPr>
      <dsp:spPr>
        <a:xfrm>
          <a:off x="2891234" y="2005674"/>
          <a:ext cx="2345531" cy="1407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Technical Review by EPA</a:t>
          </a:r>
        </a:p>
      </dsp:txBody>
      <dsp:txXfrm>
        <a:off x="2891234" y="2005674"/>
        <a:ext cx="2345531" cy="1407318"/>
      </dsp:txXfrm>
    </dsp:sp>
    <dsp:sp modelId="{61750DBD-C9B6-4829-9F9F-5DF71F3CECE6}">
      <dsp:nvSpPr>
        <dsp:cNvPr id="0" name=""/>
        <dsp:cNvSpPr/>
      </dsp:nvSpPr>
      <dsp:spPr>
        <a:xfrm>
          <a:off x="1178996" y="3411192"/>
          <a:ext cx="5770006" cy="508872"/>
        </a:xfrm>
        <a:custGeom>
          <a:avLst/>
          <a:gdLst/>
          <a:ahLst/>
          <a:cxnLst/>
          <a:rect l="0" t="0" r="0" b="0"/>
          <a:pathLst>
            <a:path>
              <a:moveTo>
                <a:pt x="5770006" y="0"/>
              </a:moveTo>
              <a:lnTo>
                <a:pt x="5770006" y="271536"/>
              </a:lnTo>
              <a:lnTo>
                <a:pt x="0" y="271536"/>
              </a:lnTo>
              <a:lnTo>
                <a:pt x="0" y="50887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9120" y="3662931"/>
        <a:ext cx="289758" cy="5394"/>
      </dsp:txXfrm>
    </dsp:sp>
    <dsp:sp modelId="{B38C2911-EF75-433E-BA1A-5EC7D6A9D2CB}">
      <dsp:nvSpPr>
        <dsp:cNvPr id="0" name=""/>
        <dsp:cNvSpPr/>
      </dsp:nvSpPr>
      <dsp:spPr>
        <a:xfrm>
          <a:off x="5776237" y="2005674"/>
          <a:ext cx="2345531" cy="1407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Draft Public Notice</a:t>
          </a:r>
        </a:p>
      </dsp:txBody>
      <dsp:txXfrm>
        <a:off x="5776237" y="2005674"/>
        <a:ext cx="2345531" cy="1407318"/>
      </dsp:txXfrm>
    </dsp:sp>
    <dsp:sp modelId="{692A5020-FFAC-46DA-892E-1C6A97918DEE}">
      <dsp:nvSpPr>
        <dsp:cNvPr id="0" name=""/>
        <dsp:cNvSpPr/>
      </dsp:nvSpPr>
      <dsp:spPr>
        <a:xfrm>
          <a:off x="2349962" y="4610404"/>
          <a:ext cx="508872" cy="91440"/>
        </a:xfrm>
        <a:custGeom>
          <a:avLst/>
          <a:gdLst/>
          <a:ahLst/>
          <a:cxnLst/>
          <a:rect l="0" t="0" r="0" b="0"/>
          <a:pathLst>
            <a:path>
              <a:moveTo>
                <a:pt x="0" y="45720"/>
              </a:moveTo>
              <a:lnTo>
                <a:pt x="50887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0911" y="4653427"/>
        <a:ext cx="26973" cy="5394"/>
      </dsp:txXfrm>
    </dsp:sp>
    <dsp:sp modelId="{6805441F-17F9-4B82-8CB8-10A5FB94911D}">
      <dsp:nvSpPr>
        <dsp:cNvPr id="0" name=""/>
        <dsp:cNvSpPr/>
      </dsp:nvSpPr>
      <dsp:spPr>
        <a:xfrm>
          <a:off x="6230" y="3952465"/>
          <a:ext cx="2345531" cy="1407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MS4 Publishes Notice</a:t>
          </a:r>
        </a:p>
      </dsp:txBody>
      <dsp:txXfrm>
        <a:off x="6230" y="3952465"/>
        <a:ext cx="2345531" cy="1407318"/>
      </dsp:txXfrm>
    </dsp:sp>
    <dsp:sp modelId="{9D362880-B502-4F4D-9D02-2D2D226FFCA5}">
      <dsp:nvSpPr>
        <dsp:cNvPr id="0" name=""/>
        <dsp:cNvSpPr/>
      </dsp:nvSpPr>
      <dsp:spPr>
        <a:xfrm>
          <a:off x="5234965" y="4610404"/>
          <a:ext cx="508872" cy="91440"/>
        </a:xfrm>
        <a:custGeom>
          <a:avLst/>
          <a:gdLst/>
          <a:ahLst/>
          <a:cxnLst/>
          <a:rect l="0" t="0" r="0" b="0"/>
          <a:pathLst>
            <a:path>
              <a:moveTo>
                <a:pt x="0" y="45720"/>
              </a:moveTo>
              <a:lnTo>
                <a:pt x="50887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5914" y="4653427"/>
        <a:ext cx="26973" cy="5394"/>
      </dsp:txXfrm>
    </dsp:sp>
    <dsp:sp modelId="{C3472014-0F7C-4A69-A54E-2EF77E40BFAA}">
      <dsp:nvSpPr>
        <dsp:cNvPr id="0" name=""/>
        <dsp:cNvSpPr/>
      </dsp:nvSpPr>
      <dsp:spPr>
        <a:xfrm>
          <a:off x="2891234" y="3952465"/>
          <a:ext cx="2345531" cy="1407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30-day Comment Period</a:t>
          </a:r>
        </a:p>
      </dsp:txBody>
      <dsp:txXfrm>
        <a:off x="2891234" y="3952465"/>
        <a:ext cx="2345531" cy="1407318"/>
      </dsp:txXfrm>
    </dsp:sp>
    <dsp:sp modelId="{41CD702D-59A1-43B7-BB70-D804D824FF0C}">
      <dsp:nvSpPr>
        <dsp:cNvPr id="0" name=""/>
        <dsp:cNvSpPr/>
      </dsp:nvSpPr>
      <dsp:spPr>
        <a:xfrm>
          <a:off x="5776237" y="3952465"/>
          <a:ext cx="2345531" cy="1407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TCEQ issues Authorization</a:t>
          </a:r>
        </a:p>
      </dsp:txBody>
      <dsp:txXfrm>
        <a:off x="5776237" y="3952465"/>
        <a:ext cx="2345531" cy="1407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972C8-1D57-4E63-A312-BB393EE78D0A}">
      <dsp:nvSpPr>
        <dsp:cNvPr id="0" name=""/>
        <dsp:cNvSpPr/>
      </dsp:nvSpPr>
      <dsp:spPr>
        <a:xfrm>
          <a:off x="41" y="296247"/>
          <a:ext cx="3995038"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Current General Permit</a:t>
          </a:r>
        </a:p>
      </dsp:txBody>
      <dsp:txXfrm>
        <a:off x="41" y="296247"/>
        <a:ext cx="3995038" cy="720000"/>
      </dsp:txXfrm>
    </dsp:sp>
    <dsp:sp modelId="{DAE1C616-3AD8-4C07-BB85-CC22C38569C3}">
      <dsp:nvSpPr>
        <dsp:cNvPr id="0" name=""/>
        <dsp:cNvSpPr/>
      </dsp:nvSpPr>
      <dsp:spPr>
        <a:xfrm>
          <a:off x="41" y="1016247"/>
          <a:ext cx="3995038" cy="18024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t>MCM 1</a:t>
          </a:r>
          <a:r>
            <a:rPr lang="en-US" sz="2500" kern="1200" dirty="0"/>
            <a:t>: Public Education, Outreach, and Involvement</a:t>
          </a:r>
        </a:p>
      </dsp:txBody>
      <dsp:txXfrm>
        <a:off x="41" y="1016247"/>
        <a:ext cx="3995038" cy="1802478"/>
      </dsp:txXfrm>
    </dsp:sp>
    <dsp:sp modelId="{9BA6AD0D-F1AC-4AEB-9AE5-C72D3782FC4C}">
      <dsp:nvSpPr>
        <dsp:cNvPr id="0" name=""/>
        <dsp:cNvSpPr/>
      </dsp:nvSpPr>
      <dsp:spPr>
        <a:xfrm>
          <a:off x="4554385" y="296247"/>
          <a:ext cx="3995038"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Proposed Change</a:t>
          </a:r>
        </a:p>
      </dsp:txBody>
      <dsp:txXfrm>
        <a:off x="4554385" y="296247"/>
        <a:ext cx="3995038" cy="720000"/>
      </dsp:txXfrm>
    </dsp:sp>
    <dsp:sp modelId="{83492504-FD3A-4A6B-BD34-55E6E381CEBD}">
      <dsp:nvSpPr>
        <dsp:cNvPr id="0" name=""/>
        <dsp:cNvSpPr/>
      </dsp:nvSpPr>
      <dsp:spPr>
        <a:xfrm>
          <a:off x="4554385" y="1016247"/>
          <a:ext cx="3995038" cy="18024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t>MCM 1</a:t>
          </a:r>
          <a:r>
            <a:rPr lang="en-US" sz="2500" kern="1200" dirty="0"/>
            <a:t>: Public Education and Outreach</a:t>
          </a:r>
        </a:p>
        <a:p>
          <a:pPr marL="228600" lvl="1" indent="-228600" algn="l" defTabSz="1111250">
            <a:lnSpc>
              <a:spcPct val="90000"/>
            </a:lnSpc>
            <a:spcBef>
              <a:spcPct val="0"/>
            </a:spcBef>
            <a:spcAft>
              <a:spcPct val="15000"/>
            </a:spcAft>
            <a:buChar char="•"/>
          </a:pPr>
          <a:r>
            <a:rPr lang="en-US" sz="2500" b="1" kern="1200" dirty="0"/>
            <a:t>MCM 2</a:t>
          </a:r>
          <a:r>
            <a:rPr lang="en-US" sz="2500" kern="1200" dirty="0"/>
            <a:t>: Public Involvement/Participation</a:t>
          </a:r>
        </a:p>
      </dsp:txBody>
      <dsp:txXfrm>
        <a:off x="4554385" y="1016247"/>
        <a:ext cx="3995038" cy="1802478"/>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6541418" y="8894763"/>
            <a:ext cx="395958" cy="311150"/>
          </a:xfrm>
          <a:prstGeom prst="rect">
            <a:avLst/>
          </a:prstGeom>
          <a:noFill/>
          <a:ln w="12700">
            <a:noFill/>
            <a:miter lim="800000"/>
            <a:headEnd/>
            <a:tailEnd/>
          </a:ln>
          <a:effectLst/>
        </p:spPr>
        <p:txBody>
          <a:bodyPr wrap="none" lIns="90522" tIns="44466" rIns="90522" bIns="44466" anchor="ctr">
            <a:spAutoFit/>
          </a:bodyPr>
          <a:lstStyle/>
          <a:p>
            <a:pPr algn="r" defTabSz="912813">
              <a:defRPr/>
            </a:pPr>
            <a:fld id="{28CDBBD7-2B8E-4AD5-94A9-272F5DC24437}" type="slidenum">
              <a:rPr lang="en-US" sz="1400">
                <a:latin typeface="Times New Roman" pitchFamily="18" charset="0"/>
              </a:rPr>
              <a:pPr algn="r" defTabSz="912813">
                <a:defRPr/>
              </a:pPr>
              <a:t>‹#›</a:t>
            </a:fld>
            <a:endParaRPr lang="en-US" sz="1400" dirty="0">
              <a:latin typeface="Times New Roman" pitchFamily="18" charset="0"/>
            </a:endParaRPr>
          </a:p>
        </p:txBody>
      </p:sp>
    </p:spTree>
    <p:extLst>
      <p:ext uri="{BB962C8B-B14F-4D97-AF65-F5344CB8AC3E}">
        <p14:creationId xmlns:p14="http://schemas.microsoft.com/office/powerpoint/2010/main" val="1732972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4721" y="4416425"/>
            <a:ext cx="5140960" cy="4178300"/>
          </a:xfrm>
          <a:prstGeom prst="rect">
            <a:avLst/>
          </a:prstGeom>
          <a:noFill/>
          <a:ln w="12700">
            <a:noFill/>
            <a:miter lim="800000"/>
            <a:headEnd/>
            <a:tailEnd/>
          </a:ln>
          <a:effectLst/>
        </p:spPr>
        <p:txBody>
          <a:bodyPr vert="horz" wrap="square" lIns="90522" tIns="44466" rIns="90522" bIns="44466"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5" name="Rectangle 3"/>
          <p:cNvSpPr>
            <a:spLocks noGrp="1" noRot="1" noChangeAspect="1" noChangeArrowheads="1" noTextEdit="1"/>
          </p:cNvSpPr>
          <p:nvPr>
            <p:ph type="sldImg" idx="2"/>
          </p:nvPr>
        </p:nvSpPr>
        <p:spPr bwMode="auto">
          <a:xfrm>
            <a:off x="422275" y="706438"/>
            <a:ext cx="6167438" cy="3470275"/>
          </a:xfrm>
          <a:prstGeom prst="rect">
            <a:avLst/>
          </a:prstGeom>
          <a:noFill/>
          <a:ln w="12700">
            <a:solidFill>
              <a:schemeClr val="tx1"/>
            </a:solidFill>
            <a:miter lim="800000"/>
            <a:headEnd/>
            <a:tailEnd/>
          </a:ln>
        </p:spPr>
      </p:sp>
      <p:sp>
        <p:nvSpPr>
          <p:cNvPr id="2053" name="Rectangle 5"/>
          <p:cNvSpPr>
            <a:spLocks noChangeArrowheads="1"/>
          </p:cNvSpPr>
          <p:nvPr/>
        </p:nvSpPr>
        <p:spPr bwMode="auto">
          <a:xfrm>
            <a:off x="6541418" y="8896352"/>
            <a:ext cx="395958" cy="307975"/>
          </a:xfrm>
          <a:prstGeom prst="rect">
            <a:avLst/>
          </a:prstGeom>
          <a:noFill/>
          <a:ln w="12700">
            <a:noFill/>
            <a:miter lim="800000"/>
            <a:headEnd/>
            <a:tailEnd/>
          </a:ln>
          <a:effectLst/>
        </p:spPr>
        <p:txBody>
          <a:bodyPr wrap="none" lIns="90522" tIns="44466" rIns="90522" bIns="44466" anchor="ctr">
            <a:spAutoFit/>
          </a:bodyPr>
          <a:lstStyle/>
          <a:p>
            <a:pPr algn="r" defTabSz="912813">
              <a:defRPr/>
            </a:pPr>
            <a:fld id="{4F64E164-F7EA-46B5-883A-CA1227BF5354}" type="slidenum">
              <a:rPr lang="en-US" sz="1400">
                <a:latin typeface="Times New Roman" pitchFamily="18" charset="0"/>
              </a:rPr>
              <a:pPr algn="r" defTabSz="912813">
                <a:defRPr/>
              </a:pPr>
              <a:t>‹#›</a:t>
            </a:fld>
            <a:endParaRPr lang="en-US" sz="1400" dirty="0">
              <a:latin typeface="Times New Roman" pitchFamily="18" charset="0"/>
            </a:endParaRPr>
          </a:p>
        </p:txBody>
      </p:sp>
    </p:spTree>
    <p:extLst>
      <p:ext uri="{BB962C8B-B14F-4D97-AF65-F5344CB8AC3E}">
        <p14:creationId xmlns:p14="http://schemas.microsoft.com/office/powerpoint/2010/main" val="1968810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9643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3805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30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4011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0121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4209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9917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LRGV coalition uses Fiscal year. This will have to move to the Calendar year schedule</a:t>
            </a:r>
          </a:p>
        </p:txBody>
      </p:sp>
    </p:spTree>
    <p:extLst>
      <p:ext uri="{BB962C8B-B14F-4D97-AF65-F5344CB8AC3E}">
        <p14:creationId xmlns:p14="http://schemas.microsoft.com/office/powerpoint/2010/main" val="706207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7746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3147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740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335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1881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6662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3733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4663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4636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2890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2551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7591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4489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6357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5557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2330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52656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91409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8294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4900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448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002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3648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5483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9290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026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5544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011680"/>
            <a:ext cx="12192000" cy="1645920"/>
          </a:xfrm>
        </p:spPr>
        <p:txBody>
          <a:bodyPr/>
          <a:lstStyle/>
          <a:p>
            <a:r>
              <a:rPr lang="en-US"/>
              <a:t>Click to edit Master title style</a:t>
            </a:r>
            <a:endParaRPr lang="en-US" dirty="0"/>
          </a:p>
        </p:txBody>
      </p:sp>
      <p:sp>
        <p:nvSpPr>
          <p:cNvPr id="3" name="Subtitle 2"/>
          <p:cNvSpPr>
            <a:spLocks noGrp="1"/>
          </p:cNvSpPr>
          <p:nvPr>
            <p:ph type="subTitle" idx="1"/>
          </p:nvPr>
        </p:nvSpPr>
        <p:spPr>
          <a:xfrm>
            <a:off x="0" y="3840480"/>
            <a:ext cx="12192000" cy="1097280"/>
          </a:xfrm>
        </p:spPr>
        <p:txBody>
          <a:bodyPr/>
          <a:lstStyle>
            <a:lvl1pPr marL="0" indent="0" algn="ctr">
              <a:buNone/>
              <a:defRPr>
                <a:latin typeface="Verdan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Line 10"/>
          <p:cNvSpPr>
            <a:spLocks noChangeShapeType="1"/>
          </p:cNvSpPr>
          <p:nvPr userDrawn="1"/>
        </p:nvSpPr>
        <p:spPr bwMode="auto">
          <a:xfrm>
            <a:off x="243840" y="3474720"/>
            <a:ext cx="11704320" cy="0"/>
          </a:xfrm>
          <a:prstGeom prst="line">
            <a:avLst/>
          </a:prstGeom>
          <a:noFill/>
          <a:ln w="57150">
            <a:gradFill flip="none" rotWithShape="1">
              <a:gsLst>
                <a:gs pos="0">
                  <a:srgbClr val="0099CC"/>
                </a:gs>
                <a:gs pos="100000">
                  <a:srgbClr val="669900"/>
                </a:gs>
              </a:gsLst>
              <a:lin ang="2700000" scaled="1"/>
              <a:tileRect/>
            </a:gradFill>
            <a:round/>
            <a:headEnd/>
            <a:tailEnd/>
          </a:ln>
        </p:spPr>
        <p:txBody>
          <a:bodyPr wrap="none"/>
          <a:lstStyle/>
          <a:p>
            <a:endParaRPr lang="en-US" sz="2400" dirty="0"/>
          </a:p>
        </p:txBody>
      </p:sp>
      <p:pic>
        <p:nvPicPr>
          <p:cNvPr id="8" name="Picture 7" descr="Texas Commission on Environmental Quality banner">
            <a:extLst>
              <a:ext uri="{FF2B5EF4-FFF2-40B4-BE49-F238E27FC236}">
                <a16:creationId xmlns:a16="http://schemas.microsoft.com/office/drawing/2014/main" id="{2EEDE8DF-8A20-41C1-A433-BB8BDCBA1A1F}"/>
              </a:ext>
            </a:extLst>
          </p:cNvPr>
          <p:cNvPicPr>
            <a:picLocks noChangeAspect="1"/>
          </p:cNvPicPr>
          <p:nvPr userDrawn="1"/>
        </p:nvPicPr>
        <p:blipFill>
          <a:blip r:embed="rId2"/>
          <a:stretch>
            <a:fillRect/>
          </a:stretch>
        </p:blipFill>
        <p:spPr>
          <a:xfrm>
            <a:off x="7907924" y="2769"/>
            <a:ext cx="4295161" cy="274320"/>
          </a:xfrm>
          <a:prstGeom prst="rect">
            <a:avLst/>
          </a:prstGeom>
        </p:spPr>
      </p:pic>
      <p:sp>
        <p:nvSpPr>
          <p:cNvPr id="10" name="Text Placeholder 9">
            <a:extLst>
              <a:ext uri="{FF2B5EF4-FFF2-40B4-BE49-F238E27FC236}">
                <a16:creationId xmlns:a16="http://schemas.microsoft.com/office/drawing/2014/main" id="{1408815C-1C4C-4AA4-B38B-2EB27D74F6E2}"/>
              </a:ext>
            </a:extLst>
          </p:cNvPr>
          <p:cNvSpPr>
            <a:spLocks noGrp="1"/>
          </p:cNvSpPr>
          <p:nvPr>
            <p:ph type="body" sz="quarter" idx="10"/>
          </p:nvPr>
        </p:nvSpPr>
        <p:spPr>
          <a:xfrm>
            <a:off x="0" y="5120640"/>
            <a:ext cx="12192000" cy="1097280"/>
          </a:xfrm>
        </p:spPr>
        <p:txBody>
          <a:bodyPr lIns="91440"/>
          <a:lstStyle>
            <a:lvl1pPr marL="0" indent="0" algn="ctr">
              <a:buNone/>
              <a:defRPr sz="1800"/>
            </a:lvl1pPr>
          </a:lstStyle>
          <a:p>
            <a:pPr lvl="0"/>
            <a:r>
              <a:rPr lang="en-US" dirty="0"/>
              <a:t>Click to edit Master text styles</a:t>
            </a:r>
          </a:p>
        </p:txBody>
      </p:sp>
      <p:pic>
        <p:nvPicPr>
          <p:cNvPr id="7" name="Picture 6" descr="Texas Commission on Environmental Quality logo">
            <a:extLst>
              <a:ext uri="{FF2B5EF4-FFF2-40B4-BE49-F238E27FC236}">
                <a16:creationId xmlns:a16="http://schemas.microsoft.com/office/drawing/2014/main" id="{BD1922BF-4FE8-4F12-8E1E-2228318E339F}"/>
              </a:ext>
            </a:extLst>
          </p:cNvPr>
          <p:cNvPicPr>
            <a:picLocks noChangeAspect="1"/>
          </p:cNvPicPr>
          <p:nvPr userDrawn="1"/>
        </p:nvPicPr>
        <p:blipFill>
          <a:blip r:embed="rId3"/>
          <a:stretch>
            <a:fillRect/>
          </a:stretch>
        </p:blipFill>
        <p:spPr>
          <a:xfrm>
            <a:off x="406399" y="277089"/>
            <a:ext cx="1560948" cy="1170711"/>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3440" y="182880"/>
            <a:ext cx="10485120" cy="914400"/>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645920"/>
            <a:ext cx="10972800" cy="4572000"/>
          </a:xfrm>
        </p:spPr>
        <p:txBody>
          <a:bodyPr/>
          <a:lstStyle>
            <a:lvl1pPr>
              <a:spcAft>
                <a:spcPts val="300"/>
              </a:spcAft>
              <a:defRPr sz="2400" baseline="0">
                <a:latin typeface="+mn-lt"/>
              </a:defRPr>
            </a:lvl1pPr>
            <a:lvl2pPr>
              <a:buClr>
                <a:srgbClr val="669900"/>
              </a:buClr>
              <a:defRPr sz="2000" baseline="0">
                <a:latin typeface="+mn-lt"/>
              </a:defRPr>
            </a:lvl2pPr>
            <a:lvl3pPr>
              <a:buClr>
                <a:srgbClr val="669900"/>
              </a:buClr>
              <a:defRPr sz="2000" baseline="0">
                <a:latin typeface="+mn-lt"/>
              </a:defRPr>
            </a:lvl3pPr>
            <a:lvl4pPr>
              <a:buClr>
                <a:srgbClr val="669900"/>
              </a:buClr>
              <a:defRPr sz="1800" baseline="0">
                <a:latin typeface="+mn-lt"/>
                <a:ea typeface="Verdana" panose="020B0604030504040204" pitchFamily="34" charset="0"/>
              </a:defRPr>
            </a:lvl4pPr>
            <a:lvl5pPr>
              <a:buClr>
                <a:srgbClr val="669900"/>
              </a:buClr>
              <a:defRPr sz="1800"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ine 51"/>
          <p:cNvSpPr>
            <a:spLocks noChangeShapeType="1"/>
          </p:cNvSpPr>
          <p:nvPr userDrawn="1"/>
        </p:nvSpPr>
        <p:spPr bwMode="auto">
          <a:xfrm flipV="1">
            <a:off x="243840" y="1188720"/>
            <a:ext cx="11704320" cy="0"/>
          </a:xfrm>
          <a:prstGeom prst="line">
            <a:avLst/>
          </a:prstGeom>
          <a:noFill/>
          <a:ln w="57150">
            <a:solidFill>
              <a:srgbClr val="0099CC"/>
            </a:solidFill>
            <a:round/>
            <a:headEnd/>
            <a:tailEnd/>
          </a:ln>
          <a:effectLst/>
        </p:spPr>
        <p:txBody>
          <a:bodyPr wrap="none"/>
          <a:lstStyle/>
          <a:p>
            <a:pPr>
              <a:defRPr/>
            </a:pPr>
            <a:endParaRPr lang="en-US" sz="2400" dirty="0"/>
          </a:p>
        </p:txBody>
      </p:sp>
      <p:sp>
        <p:nvSpPr>
          <p:cNvPr id="5" name="Rectangle 9"/>
          <p:cNvSpPr>
            <a:spLocks noChangeArrowheads="1"/>
          </p:cNvSpPr>
          <p:nvPr userDrawn="1"/>
        </p:nvSpPr>
        <p:spPr bwMode="auto">
          <a:xfrm>
            <a:off x="0" y="6597651"/>
            <a:ext cx="12192000" cy="246221"/>
          </a:xfrm>
          <a:prstGeom prst="rect">
            <a:avLst/>
          </a:prstGeom>
          <a:noFill/>
          <a:ln w="12700" cap="sq">
            <a:noFill/>
            <a:miter lim="800000"/>
            <a:headEnd type="none" w="sm" len="sm"/>
            <a:tailEnd type="none" w="sm" len="sm"/>
          </a:ln>
          <a:effectLst/>
        </p:spPr>
        <p:txBody>
          <a:bodyPr>
            <a:spAutoFit/>
          </a:bodyPr>
          <a:lstStyle/>
          <a:p>
            <a:pPr algn="ctr">
              <a:defRPr/>
            </a:pPr>
            <a:r>
              <a:rPr lang="en-US" sz="1000" dirty="0">
                <a:latin typeface="Verdana" pitchFamily="34" charset="0"/>
              </a:rPr>
              <a:t>TCEQ Stormwater • </a:t>
            </a:r>
            <a:r>
              <a:rPr lang="en-US" sz="1000" i="1" baseline="0" dirty="0">
                <a:latin typeface="Verdana" pitchFamily="34" charset="0"/>
              </a:rPr>
              <a:t>Phase II MS4 General Permit Overview and Renewal </a:t>
            </a:r>
            <a:r>
              <a:rPr lang="en-US" sz="1000" dirty="0">
                <a:latin typeface="Verdana" pitchFamily="34" charset="0"/>
              </a:rPr>
              <a:t>• Page </a:t>
            </a:r>
            <a:fld id="{B1868B4F-56A1-4630-8946-0E7C9CB9965E}" type="slidenum">
              <a:rPr lang="en-US" sz="1000" smtClean="0">
                <a:latin typeface="Verdana" pitchFamily="34" charset="0"/>
              </a:rPr>
              <a:pPr algn="ctr">
                <a:defRPr/>
              </a:pPr>
              <a:t>‹#›</a:t>
            </a:fld>
            <a:endParaRPr lang="en-US" sz="1000" dirty="0">
              <a:latin typeface="Verdana" pitchFamily="34" charset="0"/>
            </a:endParaRPr>
          </a:p>
        </p:txBody>
      </p:sp>
      <p:pic>
        <p:nvPicPr>
          <p:cNvPr id="6" name="Picture 5" descr="Texas Commission on Environmental Quality logo">
            <a:extLst>
              <a:ext uri="{FF2B5EF4-FFF2-40B4-BE49-F238E27FC236}">
                <a16:creationId xmlns:a16="http://schemas.microsoft.com/office/drawing/2014/main" id="{B0D17F72-189F-4128-9FC4-8DBA3CABD6CA}"/>
              </a:ext>
            </a:extLst>
          </p:cNvPr>
          <p:cNvPicPr>
            <a:picLocks noChangeAspect="1"/>
          </p:cNvPicPr>
          <p:nvPr userDrawn="1"/>
        </p:nvPicPr>
        <p:blipFill>
          <a:blip r:embed="rId2"/>
          <a:stretch>
            <a:fillRect/>
          </a:stretch>
        </p:blipFill>
        <p:spPr>
          <a:xfrm>
            <a:off x="10630487" y="5754858"/>
            <a:ext cx="1219200" cy="914400"/>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53440" y="152400"/>
            <a:ext cx="10485120" cy="914400"/>
          </a:xfrm>
        </p:spPr>
        <p:txBody>
          <a:bodyPr/>
          <a:lstStyle>
            <a:lvl1pPr>
              <a:defRPr baseline="0"/>
            </a:lvl1pPr>
          </a:lstStyle>
          <a:p>
            <a:r>
              <a:rPr lang="en-US"/>
              <a:t>Click to edit Master title style</a:t>
            </a:r>
            <a:endParaRPr lang="en-US" dirty="0"/>
          </a:p>
        </p:txBody>
      </p:sp>
      <p:sp>
        <p:nvSpPr>
          <p:cNvPr id="3" name="Line 51"/>
          <p:cNvSpPr>
            <a:spLocks noChangeShapeType="1"/>
          </p:cNvSpPr>
          <p:nvPr userDrawn="1"/>
        </p:nvSpPr>
        <p:spPr bwMode="auto">
          <a:xfrm flipV="1">
            <a:off x="243840" y="1188720"/>
            <a:ext cx="11704320" cy="0"/>
          </a:xfrm>
          <a:prstGeom prst="line">
            <a:avLst/>
          </a:prstGeom>
          <a:noFill/>
          <a:ln w="57150">
            <a:solidFill>
              <a:srgbClr val="0099CC"/>
            </a:solidFill>
            <a:round/>
            <a:headEnd/>
            <a:tailEnd/>
          </a:ln>
          <a:effectLst/>
        </p:spPr>
        <p:txBody>
          <a:bodyPr wrap="none"/>
          <a:lstStyle/>
          <a:p>
            <a:pPr>
              <a:defRPr/>
            </a:pPr>
            <a:endParaRPr lang="en-US" sz="2400" dirty="0"/>
          </a:p>
        </p:txBody>
      </p:sp>
      <p:sp>
        <p:nvSpPr>
          <p:cNvPr id="4" name="Rectangle 9"/>
          <p:cNvSpPr>
            <a:spLocks noChangeArrowheads="1"/>
          </p:cNvSpPr>
          <p:nvPr userDrawn="1"/>
        </p:nvSpPr>
        <p:spPr bwMode="auto">
          <a:xfrm>
            <a:off x="0" y="6597651"/>
            <a:ext cx="12192000" cy="246221"/>
          </a:xfrm>
          <a:prstGeom prst="rect">
            <a:avLst/>
          </a:prstGeom>
          <a:noFill/>
          <a:ln w="12700" cap="sq">
            <a:noFill/>
            <a:miter lim="800000"/>
            <a:headEnd type="none" w="sm" len="sm"/>
            <a:tailEnd type="none" w="sm" len="sm"/>
          </a:ln>
          <a:effectLst/>
        </p:spPr>
        <p:txBody>
          <a:bodyPr>
            <a:spAutoFit/>
          </a:bodyPr>
          <a:lstStyle/>
          <a:p>
            <a:pPr algn="ctr">
              <a:defRPr/>
            </a:pPr>
            <a:r>
              <a:rPr lang="en-US" sz="1000" dirty="0">
                <a:latin typeface="Verdana" pitchFamily="34" charset="0"/>
              </a:rPr>
              <a:t>TCEQ Stormwater • </a:t>
            </a:r>
            <a:r>
              <a:rPr lang="en-US" sz="1000" i="1" baseline="0" dirty="0">
                <a:latin typeface="Verdana" pitchFamily="34" charset="0"/>
              </a:rPr>
              <a:t>Phase II MS4 General Permit Overview and Renewal </a:t>
            </a:r>
            <a:r>
              <a:rPr lang="en-US" sz="1000" dirty="0">
                <a:latin typeface="Verdana" pitchFamily="34" charset="0"/>
              </a:rPr>
              <a:t>• Page </a:t>
            </a:r>
            <a:fld id="{B1868B4F-56A1-4630-8946-0E7C9CB9965E}" type="slidenum">
              <a:rPr lang="en-US" sz="1000" smtClean="0">
                <a:latin typeface="Verdana" pitchFamily="34" charset="0"/>
              </a:rPr>
              <a:pPr algn="ctr">
                <a:defRPr/>
              </a:pPr>
              <a:t>‹#›</a:t>
            </a:fld>
            <a:endParaRPr lang="en-US" sz="1000" dirty="0">
              <a:latin typeface="Verdana" pitchFamily="34" charset="0"/>
            </a:endParaRPr>
          </a:p>
        </p:txBody>
      </p:sp>
      <p:pic>
        <p:nvPicPr>
          <p:cNvPr id="5" name="Picture 4" descr="Texas Commission on Environmental Quality logo">
            <a:extLst>
              <a:ext uri="{FF2B5EF4-FFF2-40B4-BE49-F238E27FC236}">
                <a16:creationId xmlns:a16="http://schemas.microsoft.com/office/drawing/2014/main" id="{87606C5B-96D2-45FE-916B-349A9F260AA3}"/>
              </a:ext>
            </a:extLst>
          </p:cNvPr>
          <p:cNvPicPr>
            <a:picLocks noChangeAspect="1"/>
          </p:cNvPicPr>
          <p:nvPr userDrawn="1"/>
        </p:nvPicPr>
        <p:blipFill>
          <a:blip r:embed="rId2"/>
          <a:stretch>
            <a:fillRect/>
          </a:stretch>
        </p:blipFill>
        <p:spPr>
          <a:xfrm>
            <a:off x="10630487" y="5754858"/>
            <a:ext cx="1219200" cy="914400"/>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Comparison Layout">
    <p:spTree>
      <p:nvGrpSpPr>
        <p:cNvPr id="1" name=""/>
        <p:cNvGrpSpPr/>
        <p:nvPr/>
      </p:nvGrpSpPr>
      <p:grpSpPr>
        <a:xfrm>
          <a:off x="0" y="0"/>
          <a:ext cx="0" cy="0"/>
          <a:chOff x="0" y="0"/>
          <a:chExt cx="0" cy="0"/>
        </a:xfrm>
      </p:grpSpPr>
      <p:sp>
        <p:nvSpPr>
          <p:cNvPr id="2" name="Title 1"/>
          <p:cNvSpPr>
            <a:spLocks noGrp="1"/>
          </p:cNvSpPr>
          <p:nvPr>
            <p:ph type="title"/>
          </p:nvPr>
        </p:nvSpPr>
        <p:spPr>
          <a:xfrm>
            <a:off x="975360" y="182881"/>
            <a:ext cx="10485120" cy="914400"/>
          </a:xfrm>
        </p:spPr>
        <p:txBody>
          <a:bodyPr/>
          <a:lstStyle>
            <a:lvl1pPr>
              <a:defRPr baseline="0"/>
            </a:lvl1pPr>
          </a:lstStyle>
          <a:p>
            <a:r>
              <a:rPr lang="en-US"/>
              <a:t>Click to edit Master title style</a:t>
            </a:r>
            <a:endParaRPr lang="en-US" dirty="0"/>
          </a:p>
        </p:txBody>
      </p:sp>
      <p:sp>
        <p:nvSpPr>
          <p:cNvPr id="3" name="Line 51"/>
          <p:cNvSpPr>
            <a:spLocks noChangeShapeType="1"/>
          </p:cNvSpPr>
          <p:nvPr userDrawn="1"/>
        </p:nvSpPr>
        <p:spPr bwMode="auto">
          <a:xfrm flipV="1">
            <a:off x="243840" y="1188720"/>
            <a:ext cx="11704320" cy="0"/>
          </a:xfrm>
          <a:prstGeom prst="line">
            <a:avLst/>
          </a:prstGeom>
          <a:noFill/>
          <a:ln w="57150">
            <a:solidFill>
              <a:srgbClr val="0099CC"/>
            </a:solidFill>
            <a:round/>
            <a:headEnd/>
            <a:tailEnd/>
          </a:ln>
          <a:effectLst/>
        </p:spPr>
        <p:txBody>
          <a:bodyPr wrap="none"/>
          <a:lstStyle/>
          <a:p>
            <a:pPr>
              <a:defRPr/>
            </a:pPr>
            <a:endParaRPr lang="en-US" sz="2400" dirty="0"/>
          </a:p>
        </p:txBody>
      </p:sp>
      <p:sp>
        <p:nvSpPr>
          <p:cNvPr id="4" name="Rectangle 9"/>
          <p:cNvSpPr>
            <a:spLocks noChangeArrowheads="1"/>
          </p:cNvSpPr>
          <p:nvPr userDrawn="1"/>
        </p:nvSpPr>
        <p:spPr bwMode="auto">
          <a:xfrm>
            <a:off x="0" y="6597651"/>
            <a:ext cx="12192000" cy="246221"/>
          </a:xfrm>
          <a:prstGeom prst="rect">
            <a:avLst/>
          </a:prstGeom>
          <a:noFill/>
          <a:ln w="12700" cap="sq">
            <a:noFill/>
            <a:miter lim="800000"/>
            <a:headEnd type="none" w="sm" len="sm"/>
            <a:tailEnd type="none" w="sm" len="sm"/>
          </a:ln>
          <a:effectLst/>
        </p:spPr>
        <p:txBody>
          <a:bodyPr>
            <a:spAutoFit/>
          </a:bodyPr>
          <a:lstStyle/>
          <a:p>
            <a:pPr algn="ctr">
              <a:defRPr/>
            </a:pPr>
            <a:r>
              <a:rPr lang="en-US" sz="1000" dirty="0">
                <a:latin typeface="Verdana" pitchFamily="34" charset="0"/>
              </a:rPr>
              <a:t>TCEQ Stormwater • </a:t>
            </a:r>
            <a:r>
              <a:rPr lang="en-US" sz="1000" i="1" baseline="0" dirty="0">
                <a:latin typeface="Verdana" pitchFamily="34" charset="0"/>
              </a:rPr>
              <a:t>Phase II MS4 General Permit Overview and Renewal </a:t>
            </a:r>
            <a:r>
              <a:rPr lang="en-US" sz="1000" dirty="0">
                <a:latin typeface="Verdana" pitchFamily="34" charset="0"/>
              </a:rPr>
              <a:t>• Page </a:t>
            </a:r>
            <a:fld id="{B1868B4F-56A1-4630-8946-0E7C9CB9965E}" type="slidenum">
              <a:rPr lang="en-US" sz="1000" smtClean="0">
                <a:latin typeface="Verdana" pitchFamily="34" charset="0"/>
              </a:rPr>
              <a:pPr algn="ctr">
                <a:defRPr/>
              </a:pPr>
              <a:t>‹#›</a:t>
            </a:fld>
            <a:endParaRPr lang="en-US" sz="1000" dirty="0">
              <a:latin typeface="Verdana" pitchFamily="34" charset="0"/>
            </a:endParaRPr>
          </a:p>
        </p:txBody>
      </p:sp>
      <p:sp>
        <p:nvSpPr>
          <p:cNvPr id="12" name="Content Placeholder 11">
            <a:extLst>
              <a:ext uri="{FF2B5EF4-FFF2-40B4-BE49-F238E27FC236}">
                <a16:creationId xmlns:a16="http://schemas.microsoft.com/office/drawing/2014/main" id="{1D31DACD-6221-4A0E-86E8-A7564AB9D091}"/>
              </a:ext>
            </a:extLst>
          </p:cNvPr>
          <p:cNvSpPr>
            <a:spLocks noGrp="1"/>
          </p:cNvSpPr>
          <p:nvPr>
            <p:ph sz="quarter" idx="12"/>
          </p:nvPr>
        </p:nvSpPr>
        <p:spPr>
          <a:xfrm>
            <a:off x="243840" y="1280160"/>
            <a:ext cx="5730240" cy="5303520"/>
          </a:xfrm>
        </p:spPr>
        <p:txBody>
          <a:bodyPr/>
          <a:lstStyle>
            <a:lvl1pPr>
              <a:defRPr>
                <a:latin typeface="+mn-lt"/>
              </a:defRPr>
            </a:lvl1pPr>
            <a:lvl2pPr>
              <a:buClr>
                <a:srgbClr val="669900"/>
              </a:buClr>
              <a:defRPr>
                <a:latin typeface="+mn-lt"/>
              </a:defRPr>
            </a:lvl2pPr>
            <a:lvl3pPr>
              <a:buClr>
                <a:srgbClr val="669900"/>
              </a:buClr>
              <a:defRPr>
                <a:latin typeface="+mn-lt"/>
              </a:defRPr>
            </a:lvl3pPr>
            <a:lvl4pPr>
              <a:buClr>
                <a:srgbClr val="669900"/>
              </a:buClr>
              <a:defRPr sz="1800">
                <a:latin typeface="+mn-lt"/>
              </a:defRPr>
            </a:lvl4pPr>
            <a:lvl5pPr>
              <a:buClr>
                <a:srgbClr val="669900"/>
              </a:buCl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637D9FB-1137-43B0-90E4-BE7C20B6A3B8}"/>
              </a:ext>
            </a:extLst>
          </p:cNvPr>
          <p:cNvSpPr>
            <a:spLocks noGrp="1"/>
          </p:cNvSpPr>
          <p:nvPr>
            <p:ph sz="quarter" idx="13"/>
          </p:nvPr>
        </p:nvSpPr>
        <p:spPr>
          <a:xfrm>
            <a:off x="6217920" y="1280160"/>
            <a:ext cx="5730240" cy="5303520"/>
          </a:xfrm>
        </p:spPr>
        <p:txBody>
          <a:bodyPr/>
          <a:lstStyle>
            <a:lvl1pPr>
              <a:defRPr>
                <a:latin typeface="+mn-lt"/>
              </a:defRPr>
            </a:lvl1pPr>
            <a:lvl2pPr>
              <a:buClr>
                <a:srgbClr val="669900"/>
              </a:buClr>
              <a:defRPr>
                <a:latin typeface="+mn-lt"/>
              </a:defRPr>
            </a:lvl2pPr>
            <a:lvl3pPr>
              <a:buClr>
                <a:srgbClr val="669900"/>
              </a:buClr>
              <a:defRPr>
                <a:latin typeface="+mn-lt"/>
              </a:defRPr>
            </a:lvl3pPr>
            <a:lvl4pPr>
              <a:buClr>
                <a:srgbClr val="669900"/>
              </a:buClr>
              <a:defRPr sz="1800">
                <a:latin typeface="+mn-lt"/>
              </a:defRPr>
            </a:lvl4pPr>
            <a:lvl5pPr>
              <a:buClr>
                <a:srgbClr val="669900"/>
              </a:buCl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Texas Commission on Environmental Quality logo">
            <a:extLst>
              <a:ext uri="{FF2B5EF4-FFF2-40B4-BE49-F238E27FC236}">
                <a16:creationId xmlns:a16="http://schemas.microsoft.com/office/drawing/2014/main" id="{28C1119E-4D3B-4C60-A9D8-305E1032922E}"/>
              </a:ext>
            </a:extLst>
          </p:cNvPr>
          <p:cNvPicPr>
            <a:picLocks noChangeAspect="1"/>
          </p:cNvPicPr>
          <p:nvPr userDrawn="1"/>
        </p:nvPicPr>
        <p:blipFill>
          <a:blip r:embed="rId2"/>
          <a:stretch>
            <a:fillRect/>
          </a:stretch>
        </p:blipFill>
        <p:spPr>
          <a:xfrm>
            <a:off x="10630487" y="5754858"/>
            <a:ext cx="1219200" cy="914400"/>
          </a:xfrm>
          <a:prstGeom prst="rect">
            <a:avLst/>
          </a:prstGeom>
        </p:spPr>
      </p:pic>
    </p:spTree>
    <p:extLst>
      <p:ext uri="{BB962C8B-B14F-4D97-AF65-F5344CB8AC3E}">
        <p14:creationId xmlns:p14="http://schemas.microsoft.com/office/powerpoint/2010/main" val="13064693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0" y="6597651"/>
            <a:ext cx="12192000" cy="246221"/>
          </a:xfrm>
          <a:prstGeom prst="rect">
            <a:avLst/>
          </a:prstGeom>
          <a:noFill/>
          <a:ln w="12700" cap="sq">
            <a:noFill/>
            <a:miter lim="800000"/>
            <a:headEnd type="none" w="sm" len="sm"/>
            <a:tailEnd type="none" w="sm" len="sm"/>
          </a:ln>
          <a:effectLst/>
        </p:spPr>
        <p:txBody>
          <a:bodyPr>
            <a:spAutoFit/>
          </a:bodyPr>
          <a:lstStyle/>
          <a:p>
            <a:pPr algn="ctr">
              <a:defRPr/>
            </a:pPr>
            <a:r>
              <a:rPr lang="en-US" sz="1000" dirty="0">
                <a:latin typeface="Verdana" pitchFamily="34" charset="0"/>
              </a:rPr>
              <a:t>TCEQ Stormwater • </a:t>
            </a:r>
            <a:r>
              <a:rPr lang="en-US" sz="1000" i="1" baseline="0" dirty="0">
                <a:latin typeface="Verdana" pitchFamily="34" charset="0"/>
              </a:rPr>
              <a:t>Phase II MS4 General Permit Overview and Renewal </a:t>
            </a:r>
            <a:r>
              <a:rPr lang="en-US" sz="1000" dirty="0">
                <a:latin typeface="Verdana" pitchFamily="34" charset="0"/>
              </a:rPr>
              <a:t>• Page </a:t>
            </a:r>
            <a:fld id="{B1868B4F-56A1-4630-8946-0E7C9CB9965E}" type="slidenum">
              <a:rPr lang="en-US" sz="1000" smtClean="0">
                <a:latin typeface="Verdana" pitchFamily="34" charset="0"/>
              </a:rPr>
              <a:pPr algn="ctr">
                <a:defRPr/>
              </a:pPr>
              <a:t>‹#›</a:t>
            </a:fld>
            <a:endParaRPr lang="en-US" sz="1000" dirty="0">
              <a:latin typeface="Verdana" pitchFamily="34" charset="0"/>
            </a:endParaRPr>
          </a:p>
        </p:txBody>
      </p:sp>
      <p:pic>
        <p:nvPicPr>
          <p:cNvPr id="3" name="Picture 2" descr="Texas Commission on Environmental Quality logo">
            <a:extLst>
              <a:ext uri="{FF2B5EF4-FFF2-40B4-BE49-F238E27FC236}">
                <a16:creationId xmlns:a16="http://schemas.microsoft.com/office/drawing/2014/main" id="{0B397A7B-DC31-42F3-8154-2C07C27C36A3}"/>
              </a:ext>
            </a:extLst>
          </p:cNvPr>
          <p:cNvPicPr>
            <a:picLocks noChangeAspect="1"/>
          </p:cNvPicPr>
          <p:nvPr userDrawn="1"/>
        </p:nvPicPr>
        <p:blipFill>
          <a:blip r:embed="rId2"/>
          <a:stretch>
            <a:fillRect/>
          </a:stretch>
        </p:blipFill>
        <p:spPr>
          <a:xfrm>
            <a:off x="10630487" y="5754858"/>
            <a:ext cx="1219200" cy="914400"/>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3" name="Picture 2" descr="Texas Commission on Environmental Quality logo">
            <a:extLst>
              <a:ext uri="{FF2B5EF4-FFF2-40B4-BE49-F238E27FC236}">
                <a16:creationId xmlns:a16="http://schemas.microsoft.com/office/drawing/2014/main" id="{84CCE510-DFB7-4B01-9D2C-6770882E7722}"/>
              </a:ext>
            </a:extLst>
          </p:cNvPr>
          <p:cNvPicPr>
            <a:picLocks noChangeAspect="1"/>
          </p:cNvPicPr>
          <p:nvPr userDrawn="1"/>
        </p:nvPicPr>
        <p:blipFill>
          <a:blip r:embed="rId2"/>
          <a:stretch>
            <a:fillRect/>
          </a:stretch>
        </p:blipFill>
        <p:spPr>
          <a:xfrm>
            <a:off x="10630487" y="5754858"/>
            <a:ext cx="1219200" cy="914400"/>
          </a:xfrm>
          <a:prstGeom prst="rect">
            <a:avLst/>
          </a:prstGeom>
        </p:spPr>
      </p:pic>
    </p:spTree>
    <p:extLst>
      <p:ext uri="{BB962C8B-B14F-4D97-AF65-F5344CB8AC3E}">
        <p14:creationId xmlns:p14="http://schemas.microsoft.com/office/powerpoint/2010/main" val="2238755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286000"/>
            <a:ext cx="12192000" cy="914400"/>
          </a:xfrm>
        </p:spPr>
        <p:txBody>
          <a:bodyPr anchor="b" anchorCtr="0"/>
          <a:lstStyle>
            <a:lvl1pPr>
              <a:defRPr/>
            </a:lvl1pPr>
          </a:lstStyle>
          <a:p>
            <a:r>
              <a:rPr lang="en-US" dirty="0"/>
              <a:t>Click to edit Master closing style</a:t>
            </a:r>
          </a:p>
        </p:txBody>
      </p:sp>
      <p:sp>
        <p:nvSpPr>
          <p:cNvPr id="4" name="Line 10"/>
          <p:cNvSpPr>
            <a:spLocks noChangeShapeType="1"/>
          </p:cNvSpPr>
          <p:nvPr userDrawn="1"/>
        </p:nvSpPr>
        <p:spPr bwMode="auto">
          <a:xfrm>
            <a:off x="243840" y="3474720"/>
            <a:ext cx="11704320" cy="0"/>
          </a:xfrm>
          <a:prstGeom prst="line">
            <a:avLst/>
          </a:prstGeom>
          <a:noFill/>
          <a:ln w="57150">
            <a:gradFill>
              <a:gsLst>
                <a:gs pos="0">
                  <a:srgbClr val="0099CC"/>
                </a:gs>
                <a:gs pos="100000">
                  <a:srgbClr val="669900"/>
                </a:gs>
              </a:gsLst>
              <a:lin ang="2700000" scaled="0"/>
            </a:gradFill>
            <a:round/>
            <a:headEnd/>
            <a:tailEnd/>
          </a:ln>
        </p:spPr>
        <p:txBody>
          <a:bodyPr wrap="none"/>
          <a:lstStyle/>
          <a:p>
            <a:endParaRPr lang="en-US" sz="2400" dirty="0"/>
          </a:p>
        </p:txBody>
      </p:sp>
      <p:pic>
        <p:nvPicPr>
          <p:cNvPr id="8" name="Picture 7" descr="Texas Commission on Environmental Quality banner">
            <a:extLst>
              <a:ext uri="{FF2B5EF4-FFF2-40B4-BE49-F238E27FC236}">
                <a16:creationId xmlns:a16="http://schemas.microsoft.com/office/drawing/2014/main" id="{2EEDE8DF-8A20-41C1-A433-BB8BDCBA1A1F}"/>
              </a:ext>
            </a:extLst>
          </p:cNvPr>
          <p:cNvPicPr>
            <a:picLocks noChangeAspect="1"/>
          </p:cNvPicPr>
          <p:nvPr userDrawn="1"/>
        </p:nvPicPr>
        <p:blipFill>
          <a:blip r:embed="rId2"/>
          <a:stretch>
            <a:fillRect/>
          </a:stretch>
        </p:blipFill>
        <p:spPr>
          <a:xfrm>
            <a:off x="7907924" y="2769"/>
            <a:ext cx="4295161" cy="274320"/>
          </a:xfrm>
          <a:prstGeom prst="rect">
            <a:avLst/>
          </a:prstGeom>
        </p:spPr>
      </p:pic>
      <p:sp>
        <p:nvSpPr>
          <p:cNvPr id="6" name="Text Placeholder 5">
            <a:extLst>
              <a:ext uri="{FF2B5EF4-FFF2-40B4-BE49-F238E27FC236}">
                <a16:creationId xmlns:a16="http://schemas.microsoft.com/office/drawing/2014/main" id="{B056DCB7-A82B-44BB-96AD-ABFDCC21631E}"/>
              </a:ext>
            </a:extLst>
          </p:cNvPr>
          <p:cNvSpPr>
            <a:spLocks noGrp="1"/>
          </p:cNvSpPr>
          <p:nvPr>
            <p:ph type="body" sz="quarter" idx="10" hasCustomPrompt="1"/>
          </p:nvPr>
        </p:nvSpPr>
        <p:spPr>
          <a:xfrm>
            <a:off x="0" y="3749040"/>
            <a:ext cx="12192000" cy="914400"/>
          </a:xfrm>
        </p:spPr>
        <p:txBody>
          <a:bodyPr anchor="t" anchorCtr="0"/>
          <a:lstStyle>
            <a:lvl1pPr marL="0" indent="0" algn="ctr">
              <a:buNone/>
              <a:defRPr sz="2800" b="1">
                <a:latin typeface="+mj-lt"/>
              </a:defRPr>
            </a:lvl1pPr>
            <a:lvl2pPr marL="457200" indent="0">
              <a:buNone/>
              <a:defRPr/>
            </a:lvl2pPr>
          </a:lstStyle>
          <a:p>
            <a:pPr lvl="0"/>
            <a:r>
              <a:rPr lang="en-US" dirty="0"/>
              <a:t>Click to edit Master closing style</a:t>
            </a:r>
          </a:p>
        </p:txBody>
      </p:sp>
      <p:pic>
        <p:nvPicPr>
          <p:cNvPr id="9" name="Picture 8" descr="Texas Commission on Environmental Quality logo">
            <a:extLst>
              <a:ext uri="{FF2B5EF4-FFF2-40B4-BE49-F238E27FC236}">
                <a16:creationId xmlns:a16="http://schemas.microsoft.com/office/drawing/2014/main" id="{BF1F915A-B2EA-4B5C-A3C1-0753296E7536}"/>
              </a:ext>
            </a:extLst>
          </p:cNvPr>
          <p:cNvPicPr>
            <a:picLocks noChangeAspect="1"/>
          </p:cNvPicPr>
          <p:nvPr userDrawn="1"/>
        </p:nvPicPr>
        <p:blipFill>
          <a:blip r:embed="rId3"/>
          <a:stretch>
            <a:fillRect/>
          </a:stretch>
        </p:blipFill>
        <p:spPr>
          <a:xfrm>
            <a:off x="406399" y="277089"/>
            <a:ext cx="1560948" cy="1170711"/>
          </a:xfrm>
          <a:prstGeom prst="rect">
            <a:avLst/>
          </a:prstGeom>
        </p:spPr>
      </p:pic>
    </p:spTree>
    <p:extLst>
      <p:ext uri="{BB962C8B-B14F-4D97-AF65-F5344CB8AC3E}">
        <p14:creationId xmlns:p14="http://schemas.microsoft.com/office/powerpoint/2010/main" val="201709503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14400" y="182880"/>
            <a:ext cx="10363200" cy="9144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8"/>
          <p:cNvSpPr>
            <a:spLocks noGrp="1" noChangeArrowheads="1"/>
          </p:cNvSpPr>
          <p:nvPr>
            <p:ph type="body" idx="1"/>
          </p:nvPr>
        </p:nvSpPr>
        <p:spPr bwMode="auto">
          <a:xfrm>
            <a:off x="609600" y="1645920"/>
            <a:ext cx="10972800" cy="4572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8" r:id="rId3"/>
    <p:sldLayoutId id="2147483695" r:id="rId4"/>
    <p:sldLayoutId id="2147483669" r:id="rId5"/>
    <p:sldLayoutId id="2147483694" r:id="rId6"/>
    <p:sldLayoutId id="2147483696" r:id="rId7"/>
  </p:sldLayoutIdLst>
  <p:transition/>
  <p:txStyles>
    <p:titleStyle>
      <a:lvl1pPr algn="ctr" rtl="0" eaLnBrk="1" fontAlgn="base" hangingPunct="1">
        <a:spcBef>
          <a:spcPct val="0"/>
        </a:spcBef>
        <a:spcAft>
          <a:spcPct val="0"/>
        </a:spcAft>
        <a:defRPr sz="3600" b="1">
          <a:solidFill>
            <a:schemeClr val="tx1"/>
          </a:solidFill>
          <a:latin typeface="+mj-lt"/>
          <a:ea typeface="+mj-ea"/>
          <a:cs typeface="+mj-cs"/>
        </a:defRPr>
      </a:lvl1pPr>
      <a:lvl2pPr algn="ctr" rtl="0" eaLnBrk="1" fontAlgn="base" hangingPunct="1">
        <a:spcBef>
          <a:spcPct val="0"/>
        </a:spcBef>
        <a:spcAft>
          <a:spcPct val="0"/>
        </a:spcAft>
        <a:defRPr sz="2800">
          <a:solidFill>
            <a:schemeClr val="tx1"/>
          </a:solidFill>
          <a:latin typeface="Arial Black" pitchFamily="34" charset="0"/>
        </a:defRPr>
      </a:lvl2pPr>
      <a:lvl3pPr algn="ctr" rtl="0" eaLnBrk="1" fontAlgn="base" hangingPunct="1">
        <a:spcBef>
          <a:spcPct val="0"/>
        </a:spcBef>
        <a:spcAft>
          <a:spcPct val="0"/>
        </a:spcAft>
        <a:defRPr sz="2800">
          <a:solidFill>
            <a:schemeClr val="tx1"/>
          </a:solidFill>
          <a:latin typeface="Arial Black" pitchFamily="34" charset="0"/>
        </a:defRPr>
      </a:lvl3pPr>
      <a:lvl4pPr algn="ctr" rtl="0" eaLnBrk="1" fontAlgn="base" hangingPunct="1">
        <a:spcBef>
          <a:spcPct val="0"/>
        </a:spcBef>
        <a:spcAft>
          <a:spcPct val="0"/>
        </a:spcAft>
        <a:defRPr sz="2800">
          <a:solidFill>
            <a:schemeClr val="tx1"/>
          </a:solidFill>
          <a:latin typeface="Arial Black" pitchFamily="34" charset="0"/>
        </a:defRPr>
      </a:lvl4pPr>
      <a:lvl5pPr algn="ctr" rtl="0" eaLnBrk="1" fontAlgn="base" hangingPunct="1">
        <a:spcBef>
          <a:spcPct val="0"/>
        </a:spcBef>
        <a:spcAft>
          <a:spcPct val="0"/>
        </a:spcAft>
        <a:defRPr sz="2800">
          <a:solidFill>
            <a:schemeClr val="tx1"/>
          </a:solidFill>
          <a:latin typeface="Arial Black" pitchFamily="34" charset="0"/>
        </a:defRPr>
      </a:lvl5pPr>
      <a:lvl6pPr marL="457200" algn="ctr" rtl="0" eaLnBrk="1" fontAlgn="base" hangingPunct="1">
        <a:spcBef>
          <a:spcPct val="0"/>
        </a:spcBef>
        <a:spcAft>
          <a:spcPct val="0"/>
        </a:spcAft>
        <a:defRPr sz="2800">
          <a:solidFill>
            <a:schemeClr val="tx1"/>
          </a:solidFill>
          <a:latin typeface="Arial Black" pitchFamily="34" charset="0"/>
        </a:defRPr>
      </a:lvl6pPr>
      <a:lvl7pPr marL="914400" algn="ctr" rtl="0" eaLnBrk="1" fontAlgn="base" hangingPunct="1">
        <a:spcBef>
          <a:spcPct val="0"/>
        </a:spcBef>
        <a:spcAft>
          <a:spcPct val="0"/>
        </a:spcAft>
        <a:defRPr sz="2800">
          <a:solidFill>
            <a:schemeClr val="tx1"/>
          </a:solidFill>
          <a:latin typeface="Arial Black" pitchFamily="34" charset="0"/>
        </a:defRPr>
      </a:lvl7pPr>
      <a:lvl8pPr marL="1371600" algn="ctr" rtl="0" eaLnBrk="1" fontAlgn="base" hangingPunct="1">
        <a:spcBef>
          <a:spcPct val="0"/>
        </a:spcBef>
        <a:spcAft>
          <a:spcPct val="0"/>
        </a:spcAft>
        <a:defRPr sz="2800">
          <a:solidFill>
            <a:schemeClr val="tx1"/>
          </a:solidFill>
          <a:latin typeface="Arial Black" pitchFamily="34" charset="0"/>
        </a:defRPr>
      </a:lvl8pPr>
      <a:lvl9pPr marL="1828800" algn="ctr" rtl="0" eaLnBrk="1" fontAlgn="base" hangingPunct="1">
        <a:spcBef>
          <a:spcPct val="0"/>
        </a:spcBef>
        <a:spcAft>
          <a:spcPct val="0"/>
        </a:spcAft>
        <a:defRPr sz="2800">
          <a:solidFill>
            <a:schemeClr val="tx1"/>
          </a:solidFill>
          <a:latin typeface="Arial Black" pitchFamily="34" charset="0"/>
        </a:defRPr>
      </a:lvl9pPr>
    </p:titleStyle>
    <p:bodyStyle>
      <a:lvl1pPr marL="342900" indent="-342900" algn="l" rtl="0" eaLnBrk="1" fontAlgn="base" hangingPunct="1">
        <a:spcBef>
          <a:spcPct val="20000"/>
        </a:spcBef>
        <a:spcAft>
          <a:spcPct val="0"/>
        </a:spcAft>
        <a:buClr>
          <a:srgbClr val="669900"/>
        </a:buClr>
        <a:buSzPct val="95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669900"/>
        </a:buClr>
        <a:buSzPct val="100000"/>
        <a:buChar char="–"/>
        <a:defRPr sz="2000">
          <a:solidFill>
            <a:schemeClr val="tx1"/>
          </a:solidFill>
          <a:latin typeface="+mn-lt"/>
        </a:defRPr>
      </a:lvl2pPr>
      <a:lvl3pPr marL="1143000" indent="-228600" algn="l" rtl="0" eaLnBrk="1" fontAlgn="base" hangingPunct="1">
        <a:spcBef>
          <a:spcPct val="20000"/>
        </a:spcBef>
        <a:spcAft>
          <a:spcPct val="0"/>
        </a:spcAft>
        <a:buClr>
          <a:srgbClr val="669900"/>
        </a:buClr>
        <a:buSzPct val="55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rgbClr val="669900"/>
        </a:buClr>
        <a:buSzPct val="65000"/>
        <a:buChar char="•"/>
        <a:defRPr sz="1600">
          <a:solidFill>
            <a:schemeClr val="tx1"/>
          </a:solidFill>
          <a:latin typeface="+mn-lt"/>
        </a:defRPr>
      </a:lvl4pPr>
      <a:lvl5pPr marL="2057400" indent="-228600" algn="l" rtl="0" eaLnBrk="1" fontAlgn="base" hangingPunct="1">
        <a:spcBef>
          <a:spcPct val="20000"/>
        </a:spcBef>
        <a:spcAft>
          <a:spcPct val="0"/>
        </a:spcAft>
        <a:buClr>
          <a:srgbClr val="669900"/>
        </a:buClr>
        <a:buSzPct val="65000"/>
        <a:buChar char="•"/>
        <a:defRPr sz="1600">
          <a:solidFill>
            <a:schemeClr val="tx1"/>
          </a:solidFill>
          <a:latin typeface="+mn-lt"/>
        </a:defRPr>
      </a:lvl5pPr>
      <a:lvl6pPr marL="2514600" indent="-228600" algn="l" rtl="0" eaLnBrk="1" fontAlgn="base" hangingPunct="1">
        <a:spcBef>
          <a:spcPct val="20000"/>
        </a:spcBef>
        <a:spcAft>
          <a:spcPct val="0"/>
        </a:spcAft>
        <a:buClr>
          <a:srgbClr val="669900"/>
        </a:buClr>
        <a:buSzPct val="65000"/>
        <a:buChar char="•"/>
        <a:defRPr sz="1600">
          <a:solidFill>
            <a:schemeClr val="tx1"/>
          </a:solidFill>
          <a:latin typeface="+mn-lt"/>
        </a:defRPr>
      </a:lvl6pPr>
      <a:lvl7pPr marL="2971800" indent="-228600" algn="l" rtl="0" eaLnBrk="1" fontAlgn="base" hangingPunct="1">
        <a:spcBef>
          <a:spcPct val="20000"/>
        </a:spcBef>
        <a:spcAft>
          <a:spcPct val="0"/>
        </a:spcAft>
        <a:buClr>
          <a:srgbClr val="669900"/>
        </a:buClr>
        <a:buSzPct val="65000"/>
        <a:buChar char="•"/>
        <a:defRPr sz="1600">
          <a:solidFill>
            <a:schemeClr val="tx1"/>
          </a:solidFill>
          <a:latin typeface="+mn-lt"/>
        </a:defRPr>
      </a:lvl7pPr>
      <a:lvl8pPr marL="3429000" indent="-228600" algn="l" rtl="0" eaLnBrk="1" fontAlgn="base" hangingPunct="1">
        <a:spcBef>
          <a:spcPct val="20000"/>
        </a:spcBef>
        <a:spcAft>
          <a:spcPct val="0"/>
        </a:spcAft>
        <a:buClr>
          <a:srgbClr val="01654B"/>
        </a:buClr>
        <a:buSzPct val="100000"/>
        <a:buChar char="•"/>
        <a:defRPr sz="1600">
          <a:solidFill>
            <a:schemeClr val="tx1"/>
          </a:solidFill>
          <a:latin typeface="Times New Roman" pitchFamily="18" charset="0"/>
        </a:defRPr>
      </a:lvl8pPr>
      <a:lvl9pPr marL="3886200" indent="-228600" algn="l" rtl="0" eaLnBrk="1" fontAlgn="base" hangingPunct="1">
        <a:spcBef>
          <a:spcPct val="20000"/>
        </a:spcBef>
        <a:spcAft>
          <a:spcPct val="0"/>
        </a:spcAft>
        <a:buClr>
          <a:srgbClr val="01654B"/>
        </a:buClr>
        <a:buSzPct val="100000"/>
        <a:buChar char="•"/>
        <a:defRPr sz="16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creativecommons.org/licenses/by/3.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pikist.com/free-photo-vdzqt" TargetMode="External"/><Relationship Id="rId5" Type="http://schemas.openxmlformats.org/officeDocument/2006/relationships/image" Target="../media/image7.jpg"/><Relationship Id="rId4" Type="http://schemas.openxmlformats.org/officeDocument/2006/relationships/hyperlink" Target="https://www.flickr.com/photos/pictures-of-money/1667860675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cid:7385EE0B-D4C2-4EC7-96C9-FDE5EC7325A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goodfreephotos.com/vector-images/group-of-members-users-icon.png.ph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taliawhyte.com/2020/04/01/do-your-census-tod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2.census.gov/geo/maps/dc10map/UAUC_RefMap/ua/ua10972_brownsville_tx/DC10UA10972.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ensus.gov/programs-surveys/geography/guidance/geo-areas/urban-rural.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tigerweb.geo.census.gov/tigerweb/"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tceq.texas.gov/permitting/stormwater/ms4/WQ_ms4_small_TXRO4.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tceq.texas.gov/permitting/stormwater/ms4/urbanareas" TargetMode="External"/><Relationship Id="rId4" Type="http://schemas.openxmlformats.org/officeDocument/2006/relationships/hyperlink" Target="https://www.govinfo.gov/content/pkg/FR-2023-06-12/pdf/2023-12494.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14.tceq.texas.gov/epic/eComment/" TargetMode="External"/><Relationship Id="rId7" Type="http://schemas.openxmlformats.org/officeDocument/2006/relationships/image" Target="../media/image16.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hyperlink" Target="mailto:SWGP@tceq.texas.gov" TargetMode="External"/><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mailto:SWPermit@tceq.texas.go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tceq.texas.gov/permitting/stormwater/ms4" TargetMode="Externa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F84A4-5027-4B7B-AA1E-0749C2483104}"/>
              </a:ext>
            </a:extLst>
          </p:cNvPr>
          <p:cNvSpPr>
            <a:spLocks noGrp="1"/>
          </p:cNvSpPr>
          <p:nvPr>
            <p:ph type="ctrTitle"/>
          </p:nvPr>
        </p:nvSpPr>
        <p:spPr>
          <a:xfrm>
            <a:off x="0" y="1626128"/>
            <a:ext cx="12192000" cy="2057400"/>
          </a:xfrm>
        </p:spPr>
        <p:txBody>
          <a:bodyPr/>
          <a:lstStyle/>
          <a:p>
            <a:r>
              <a:rPr lang="en-US" dirty="0"/>
              <a:t>Stormwater TPDES Phase II (Small) Municipal Separate Storm Sewer System (MS4) General Permit (TXR040000) </a:t>
            </a:r>
            <a:br>
              <a:rPr lang="en-US" dirty="0"/>
            </a:br>
            <a:endParaRPr lang="en-US" dirty="0"/>
          </a:p>
        </p:txBody>
      </p:sp>
      <p:sp>
        <p:nvSpPr>
          <p:cNvPr id="3" name="Subtitle 2">
            <a:extLst>
              <a:ext uri="{FF2B5EF4-FFF2-40B4-BE49-F238E27FC236}">
                <a16:creationId xmlns:a16="http://schemas.microsoft.com/office/drawing/2014/main" id="{0085907C-0AD1-41A7-B569-883DE427AA1D}"/>
              </a:ext>
            </a:extLst>
          </p:cNvPr>
          <p:cNvSpPr>
            <a:spLocks noGrp="1"/>
          </p:cNvSpPr>
          <p:nvPr>
            <p:ph type="subTitle" idx="1"/>
          </p:nvPr>
        </p:nvSpPr>
        <p:spPr>
          <a:xfrm>
            <a:off x="0" y="3703320"/>
            <a:ext cx="12192000" cy="1097280"/>
          </a:xfrm>
        </p:spPr>
        <p:txBody>
          <a:bodyPr/>
          <a:lstStyle/>
          <a:p>
            <a:r>
              <a:rPr lang="en-US" sz="3600" b="1" dirty="0">
                <a:solidFill>
                  <a:schemeClr val="accent2">
                    <a:lumMod val="75000"/>
                  </a:schemeClr>
                </a:solidFill>
                <a:latin typeface="+mj-lt"/>
              </a:rPr>
              <a:t>2024 Renewal Public Meeting</a:t>
            </a:r>
          </a:p>
          <a:p>
            <a:endParaRPr lang="en-US" dirty="0"/>
          </a:p>
          <a:p>
            <a:r>
              <a:rPr lang="en-US" dirty="0"/>
              <a:t>Rebecca L. Villalba and Macayla Coleman</a:t>
            </a:r>
          </a:p>
          <a:p>
            <a:r>
              <a:rPr lang="en-US" dirty="0"/>
              <a:t>TCEQ Stormwater Team, Water Quality Division</a:t>
            </a:r>
          </a:p>
        </p:txBody>
      </p:sp>
      <p:sp>
        <p:nvSpPr>
          <p:cNvPr id="4" name="Text Placeholder 3">
            <a:extLst>
              <a:ext uri="{FF2B5EF4-FFF2-40B4-BE49-F238E27FC236}">
                <a16:creationId xmlns:a16="http://schemas.microsoft.com/office/drawing/2014/main" id="{891748F0-F207-4199-BF62-06A2104F698A}"/>
              </a:ext>
            </a:extLst>
          </p:cNvPr>
          <p:cNvSpPr>
            <a:spLocks noGrp="1"/>
          </p:cNvSpPr>
          <p:nvPr>
            <p:ph type="body" sz="quarter" idx="10"/>
          </p:nvPr>
        </p:nvSpPr>
        <p:spPr>
          <a:xfrm>
            <a:off x="0" y="6096000"/>
            <a:ext cx="12192000" cy="1097280"/>
          </a:xfrm>
        </p:spPr>
        <p:txBody>
          <a:bodyPr/>
          <a:lstStyle/>
          <a:p>
            <a:r>
              <a:rPr lang="en-US" sz="2400" dirty="0"/>
              <a:t>September 18, 2023</a:t>
            </a:r>
          </a:p>
        </p:txBody>
      </p:sp>
    </p:spTree>
    <p:extLst>
      <p:ext uri="{BB962C8B-B14F-4D97-AF65-F5344CB8AC3E}">
        <p14:creationId xmlns:p14="http://schemas.microsoft.com/office/powerpoint/2010/main" val="2251579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A1B8A-5D16-A942-0C5C-B6BAA12F64EC}"/>
              </a:ext>
            </a:extLst>
          </p:cNvPr>
          <p:cNvSpPr>
            <a:spLocks noGrp="1"/>
          </p:cNvSpPr>
          <p:nvPr>
            <p:ph type="ctrTitle"/>
          </p:nvPr>
        </p:nvSpPr>
        <p:spPr/>
        <p:txBody>
          <a:bodyPr/>
          <a:lstStyle/>
          <a:p>
            <a:r>
              <a:rPr lang="en-US" sz="3600" dirty="0"/>
              <a:t>Proposed Changes for 2024 Renewal of TXR040000</a:t>
            </a:r>
            <a:endParaRPr lang="en-US" dirty="0"/>
          </a:p>
        </p:txBody>
      </p:sp>
    </p:spTree>
    <p:extLst>
      <p:ext uri="{BB962C8B-B14F-4D97-AF65-F5344CB8AC3E}">
        <p14:creationId xmlns:p14="http://schemas.microsoft.com/office/powerpoint/2010/main" val="2249929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CA78DA8-55A9-4CF0-BA24-468E895499EF}"/>
              </a:ext>
            </a:extLst>
          </p:cNvPr>
          <p:cNvSpPr>
            <a:spLocks noGrp="1"/>
          </p:cNvSpPr>
          <p:nvPr>
            <p:ph type="title"/>
          </p:nvPr>
        </p:nvSpPr>
        <p:spPr>
          <a:xfrm>
            <a:off x="230177" y="409741"/>
            <a:ext cx="11567967" cy="914400"/>
          </a:xfrm>
        </p:spPr>
        <p:txBody>
          <a:bodyPr/>
          <a:lstStyle/>
          <a:p>
            <a:pPr algn="ctr"/>
            <a:r>
              <a:rPr kumimoji="0" lang="en-US" sz="2800" b="1" i="0" u="none" strike="noStrike" kern="1200" cap="none" spc="0" normalizeH="0" baseline="0" noProof="0" dirty="0">
                <a:ln>
                  <a:noFill/>
                </a:ln>
                <a:effectLst/>
                <a:uLnTx/>
                <a:uFillTx/>
                <a:latin typeface="Arial" panose="020B0604020202020204"/>
                <a:ea typeface="+mj-ea"/>
                <a:cs typeface="+mj-cs"/>
              </a:rPr>
              <a:t>Proposed Changes for 2024 MS4 General Permit Renewal</a:t>
            </a:r>
            <a:br>
              <a:rPr kumimoji="0" lang="en-US" sz="2800" b="1" i="0" u="none" strike="noStrike" kern="1200" cap="none" spc="0" normalizeH="0" baseline="0" noProof="0" dirty="0">
                <a:ln>
                  <a:noFill/>
                </a:ln>
                <a:effectLst/>
                <a:uLnTx/>
                <a:uFillTx/>
                <a:latin typeface="Arial" panose="020B0604020202020204"/>
                <a:ea typeface="+mj-ea"/>
                <a:cs typeface="+mj-cs"/>
              </a:rPr>
            </a:br>
            <a:r>
              <a:rPr kumimoji="0" lang="en-US" sz="2800" b="0" i="1" u="none" strike="noStrike" kern="1200" cap="none" spc="0" normalizeH="0" baseline="0" noProof="0" dirty="0">
                <a:ln>
                  <a:noFill/>
                </a:ln>
                <a:solidFill>
                  <a:schemeClr val="accent1">
                    <a:lumMod val="75000"/>
                  </a:schemeClr>
                </a:solidFill>
                <a:effectLst/>
                <a:uLnTx/>
                <a:uFillTx/>
                <a:latin typeface="Arial" panose="020B0604020202020204"/>
                <a:ea typeface="+mj-ea"/>
                <a:cs typeface="+mj-cs"/>
              </a:rPr>
              <a:t>Move from Two-Step to Comprehensive Permit Type</a:t>
            </a:r>
            <a:br>
              <a:rPr kumimoji="0" lang="en-US" sz="3200" b="1" i="0" u="none" strike="noStrike" kern="1200" cap="none" spc="0" normalizeH="0" baseline="0" noProof="0" dirty="0">
                <a:ln>
                  <a:noFill/>
                </a:ln>
                <a:effectLst/>
                <a:uLnTx/>
                <a:uFillTx/>
                <a:latin typeface="Arial" panose="020B0604020202020204"/>
                <a:ea typeface="+mj-ea"/>
                <a:cs typeface="+mj-cs"/>
              </a:rPr>
            </a:br>
            <a:r>
              <a:rPr kumimoji="0" lang="en-US" sz="3200" b="1" i="0" u="none" strike="noStrike" kern="1200" cap="none" spc="0" normalizeH="0" baseline="0" noProof="0" dirty="0">
                <a:ln>
                  <a:noFill/>
                </a:ln>
                <a:effectLst/>
                <a:uLnTx/>
                <a:uFillTx/>
                <a:latin typeface="Arial" panose="020B0604020202020204"/>
                <a:ea typeface="+mj-ea"/>
                <a:cs typeface="+mj-cs"/>
              </a:rPr>
              <a:t>	</a:t>
            </a:r>
            <a:endParaRPr lang="en-US" dirty="0"/>
          </a:p>
        </p:txBody>
      </p:sp>
      <p:sp>
        <p:nvSpPr>
          <p:cNvPr id="4" name="Content Placeholder 3">
            <a:extLst>
              <a:ext uri="{FF2B5EF4-FFF2-40B4-BE49-F238E27FC236}">
                <a16:creationId xmlns:a16="http://schemas.microsoft.com/office/drawing/2014/main" id="{12D1924F-5760-470F-732B-0B62227F1324}"/>
              </a:ext>
            </a:extLst>
          </p:cNvPr>
          <p:cNvSpPr>
            <a:spLocks noGrp="1"/>
          </p:cNvSpPr>
          <p:nvPr>
            <p:ph idx="1"/>
          </p:nvPr>
        </p:nvSpPr>
        <p:spPr>
          <a:xfrm>
            <a:off x="393856" y="1447800"/>
            <a:ext cx="7378544" cy="4572000"/>
          </a:xfrm>
        </p:spPr>
        <p:txBody>
          <a:bodyPr/>
          <a:lstStyle/>
          <a:p>
            <a:pPr marL="228600" indent="-228600">
              <a:lnSpc>
                <a:spcPct val="90000"/>
              </a:lnSpc>
              <a:spcBef>
                <a:spcPts val="1000"/>
              </a:spcBef>
              <a:buFont typeface="Arial" panose="020B0604020202020204" pitchFamily="34" charset="0"/>
              <a:buChar char="•"/>
            </a:pPr>
            <a:r>
              <a:rPr lang="en-US" kern="1200" dirty="0">
                <a:latin typeface="+mn-lt"/>
                <a:ea typeface="+mn-ea"/>
                <a:cs typeface="+mn-cs"/>
              </a:rPr>
              <a:t>Revise general permit to meet the Comprehensive Permit standard under the federal 2017 </a:t>
            </a:r>
            <a:r>
              <a:rPr lang="en-US" i="1" kern="1200" dirty="0">
                <a:latin typeface="+mn-lt"/>
                <a:ea typeface="+mn-ea"/>
                <a:cs typeface="+mn-cs"/>
              </a:rPr>
              <a:t>MS4 General Permit Remand Rule</a:t>
            </a:r>
          </a:p>
          <a:p>
            <a:pPr marL="228600" indent="-228600">
              <a:lnSpc>
                <a:spcPct val="90000"/>
              </a:lnSpc>
              <a:spcBef>
                <a:spcPts val="1000"/>
              </a:spcBef>
              <a:buFont typeface="Arial" panose="020B0604020202020204" pitchFamily="34" charset="0"/>
              <a:buChar char="•"/>
            </a:pPr>
            <a:r>
              <a:rPr lang="en-US" kern="1200" dirty="0">
                <a:latin typeface="+mn-lt"/>
                <a:ea typeface="+mn-ea"/>
                <a:cs typeface="+mn-cs"/>
              </a:rPr>
              <a:t>Prescribe specific requirements/BMPs for each MS4 to implement in their SWMP</a:t>
            </a:r>
          </a:p>
          <a:p>
            <a:pPr marL="685800" lvl="1" indent="-228600">
              <a:lnSpc>
                <a:spcPct val="90000"/>
              </a:lnSpc>
              <a:spcBef>
                <a:spcPts val="1000"/>
              </a:spcBef>
              <a:buFont typeface="Arial" panose="020B0604020202020204" pitchFamily="34" charset="0"/>
              <a:buChar char="•"/>
            </a:pPr>
            <a:r>
              <a:rPr lang="en-US" sz="2400" kern="1200" dirty="0">
                <a:latin typeface="+mn-lt"/>
                <a:ea typeface="+mn-ea"/>
                <a:cs typeface="+mn-cs"/>
              </a:rPr>
              <a:t>Remain flexible for MS4s to address local concerns</a:t>
            </a:r>
          </a:p>
          <a:p>
            <a:pPr marL="685800" lvl="1" indent="-228600">
              <a:lnSpc>
                <a:spcPct val="90000"/>
              </a:lnSpc>
              <a:spcBef>
                <a:spcPts val="1000"/>
              </a:spcBef>
              <a:buFont typeface="Arial" panose="020B0604020202020204" pitchFamily="34" charset="0"/>
              <a:buChar char="•"/>
            </a:pPr>
            <a:r>
              <a:rPr lang="en-US" sz="2400" kern="1200" dirty="0">
                <a:ea typeface="+mn-ea"/>
                <a:cs typeface="+mn-cs"/>
              </a:rPr>
              <a:t>P</a:t>
            </a:r>
            <a:r>
              <a:rPr lang="en-US" sz="2400" kern="1200" dirty="0">
                <a:latin typeface="+mn-lt"/>
                <a:ea typeface="+mn-ea"/>
                <a:cs typeface="+mn-cs"/>
              </a:rPr>
              <a:t>rovide public notice of the defined terms and conditions that will determine compliance for each permittee during the master general permit public notice</a:t>
            </a:r>
          </a:p>
          <a:p>
            <a:pPr marL="228600" indent="-228600">
              <a:lnSpc>
                <a:spcPct val="90000"/>
              </a:lnSpc>
              <a:spcBef>
                <a:spcPts val="1000"/>
              </a:spcBef>
              <a:buFont typeface="Arial" panose="020B0604020202020204" pitchFamily="34" charset="0"/>
              <a:buChar char="•"/>
            </a:pPr>
            <a:r>
              <a:rPr lang="en-US" kern="1200" dirty="0">
                <a:latin typeface="+mn-lt"/>
                <a:ea typeface="+mn-ea"/>
                <a:cs typeface="+mn-cs"/>
              </a:rPr>
              <a:t>Remove public notice requirements for NOIs and NOCs</a:t>
            </a:r>
          </a:p>
          <a:p>
            <a:pPr marL="685800" lvl="1" indent="-228600">
              <a:lnSpc>
                <a:spcPct val="90000"/>
              </a:lnSpc>
              <a:spcBef>
                <a:spcPts val="1000"/>
              </a:spcBef>
              <a:buFont typeface="Arial" panose="020B0604020202020204" pitchFamily="34" charset="0"/>
              <a:buChar char="•"/>
            </a:pPr>
            <a:r>
              <a:rPr lang="en-US" sz="2400" kern="1200" dirty="0">
                <a:latin typeface="+mn-lt"/>
                <a:ea typeface="+mn-ea"/>
                <a:cs typeface="+mn-cs"/>
              </a:rPr>
              <a:t>Reduce costs of up to $5,000 for MS4s</a:t>
            </a:r>
          </a:p>
          <a:p>
            <a:endParaRPr lang="en-US" sz="2800" dirty="0"/>
          </a:p>
        </p:txBody>
      </p:sp>
      <p:pic>
        <p:nvPicPr>
          <p:cNvPr id="12" name="Picture 11" descr="Piggy bank and a stack of coins">
            <a:extLst>
              <a:ext uri="{FF2B5EF4-FFF2-40B4-BE49-F238E27FC236}">
                <a16:creationId xmlns:a16="http://schemas.microsoft.com/office/drawing/2014/main" id="{75F49F58-FE0E-498D-82BF-E6F1B17B933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74179" y="2132307"/>
            <a:ext cx="3023965" cy="2010065"/>
          </a:xfrm>
          <a:prstGeom prst="rect">
            <a:avLst/>
          </a:prstGeom>
        </p:spPr>
      </p:pic>
      <p:pic>
        <p:nvPicPr>
          <p:cNvPr id="10" name="Picture 9" descr="A pile of paper newspapers">
            <a:extLst>
              <a:ext uri="{FF2B5EF4-FFF2-40B4-BE49-F238E27FC236}">
                <a16:creationId xmlns:a16="http://schemas.microsoft.com/office/drawing/2014/main" id="{D73AD21F-083B-4C38-8A7F-C3B54D266978}"/>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3364" r="3701" b="2"/>
          <a:stretch/>
        </p:blipFill>
        <p:spPr>
          <a:xfrm>
            <a:off x="8153400" y="3936700"/>
            <a:ext cx="1915722" cy="1608760"/>
          </a:xfrm>
          <a:prstGeom prst="rect">
            <a:avLst/>
          </a:prstGeom>
          <a:noFill/>
        </p:spPr>
      </p:pic>
      <p:sp>
        <p:nvSpPr>
          <p:cNvPr id="13" name="TextBox 12">
            <a:extLst>
              <a:ext uri="{FF2B5EF4-FFF2-40B4-BE49-F238E27FC236}">
                <a16:creationId xmlns:a16="http://schemas.microsoft.com/office/drawing/2014/main" id="{E7DB52F0-40E2-4D2B-9D40-02E65045CDF2}"/>
              </a:ext>
            </a:extLst>
          </p:cNvPr>
          <p:cNvSpPr txBox="1"/>
          <p:nvPr/>
        </p:nvSpPr>
        <p:spPr>
          <a:xfrm>
            <a:off x="8595641" y="5575756"/>
            <a:ext cx="3486582" cy="215444"/>
          </a:xfrm>
          <a:prstGeom prst="rect">
            <a:avLst/>
          </a:prstGeom>
          <a:noFill/>
        </p:spPr>
        <p:txBody>
          <a:bodyPr wrap="square" rtlCol="0">
            <a:spAutoFit/>
          </a:bodyPr>
          <a:lstStyle/>
          <a:p>
            <a:r>
              <a:rPr lang="en-US" sz="800" dirty="0">
                <a:hlinkClick r:id="rId4" tooltip="https://www.flickr.com/photos/pictures-of-money/16678606754/"/>
              </a:rPr>
              <a:t>This Photo</a:t>
            </a:r>
            <a:r>
              <a:rPr lang="en-US" sz="800" dirty="0"/>
              <a:t> by Unknown Author is licensed under </a:t>
            </a:r>
            <a:r>
              <a:rPr lang="en-US" sz="800" dirty="0">
                <a:hlinkClick r:id="rId7" tooltip="https://creativecommons.org/licenses/by/3.0/"/>
              </a:rPr>
              <a:t>CC BY</a:t>
            </a:r>
            <a:endParaRPr lang="en-US" sz="800" dirty="0"/>
          </a:p>
        </p:txBody>
      </p:sp>
    </p:spTree>
    <p:extLst>
      <p:ext uri="{BB962C8B-B14F-4D97-AF65-F5344CB8AC3E}">
        <p14:creationId xmlns:p14="http://schemas.microsoft.com/office/powerpoint/2010/main" val="21744694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4">
            <a:extLst>
              <a:ext uri="{FF2B5EF4-FFF2-40B4-BE49-F238E27FC236}">
                <a16:creationId xmlns:a16="http://schemas.microsoft.com/office/drawing/2014/main" id="{4579C2E6-6346-4603-6968-75E8528AB1C5}"/>
              </a:ext>
            </a:extLst>
          </p:cNvPr>
          <p:cNvSpPr txBox="1">
            <a:spLocks noGrp="1"/>
          </p:cNvSpPr>
          <p:nvPr>
            <p:ph type="title" idx="4294967295"/>
          </p:nvPr>
        </p:nvSpPr>
        <p:spPr bwMode="auto">
          <a:xfrm>
            <a:off x="312015" y="457200"/>
            <a:ext cx="11567967" cy="914400"/>
          </a:xfrm>
          <a:prstGeom prst="rect">
            <a:avLst/>
          </a:prstGeom>
          <a:noFill/>
          <a:ln w="9525">
            <a:noFill/>
            <a:prstDash/>
            <a:miter lim="800000"/>
            <a:headEnd/>
            <a:tailEnd/>
          </a:ln>
          <a:effectLst/>
        </p:spPr>
        <p:txBody>
          <a:bodyPr rot="0" spcFirstLastPara="0" vertOverflow="overflow" horzOverflow="overflow" vert="horz" wrap="square" lIns="92075" tIns="46038" rIns="92075" bIns="46038" numCol="1" spcCol="0" rtlCol="0" fromWordArt="0" anchor="ctr" anchorCtr="0" forceAA="0" compatLnSpc="1">
            <a:prstTxWarp prst="textNoShape">
              <a:avLst/>
            </a:prstTxWarp>
            <a:noAutofit/>
          </a:bodyPr>
          <a:lstStyle>
            <a:lvl1pPr algn="ctr" rtl="0" eaLnBrk="1" fontAlgn="base" hangingPunct="1">
              <a:spcBef>
                <a:spcPct val="0"/>
              </a:spcBef>
              <a:spcAft>
                <a:spcPct val="0"/>
              </a:spcAft>
              <a:defRPr sz="3600" b="1">
                <a:solidFill>
                  <a:schemeClr val="tx1"/>
                </a:solidFill>
                <a:latin typeface="+mj-lt"/>
                <a:ea typeface="+mj-ea"/>
                <a:cs typeface="+mj-cs"/>
              </a:defRPr>
            </a:lvl1pPr>
            <a:lvl2pPr algn="ctr" rtl="0" eaLnBrk="1" fontAlgn="base" hangingPunct="1">
              <a:spcBef>
                <a:spcPct val="0"/>
              </a:spcBef>
              <a:spcAft>
                <a:spcPct val="0"/>
              </a:spcAft>
              <a:defRPr sz="2800">
                <a:solidFill>
                  <a:schemeClr val="tx1"/>
                </a:solidFill>
                <a:latin typeface="Arial Black" pitchFamily="34" charset="0"/>
              </a:defRPr>
            </a:lvl2pPr>
            <a:lvl3pPr algn="ctr" rtl="0" eaLnBrk="1" fontAlgn="base" hangingPunct="1">
              <a:spcBef>
                <a:spcPct val="0"/>
              </a:spcBef>
              <a:spcAft>
                <a:spcPct val="0"/>
              </a:spcAft>
              <a:defRPr sz="2800">
                <a:solidFill>
                  <a:schemeClr val="tx1"/>
                </a:solidFill>
                <a:latin typeface="Arial Black" pitchFamily="34" charset="0"/>
              </a:defRPr>
            </a:lvl3pPr>
            <a:lvl4pPr algn="ctr" rtl="0" eaLnBrk="1" fontAlgn="base" hangingPunct="1">
              <a:spcBef>
                <a:spcPct val="0"/>
              </a:spcBef>
              <a:spcAft>
                <a:spcPct val="0"/>
              </a:spcAft>
              <a:defRPr sz="2800">
                <a:solidFill>
                  <a:schemeClr val="tx1"/>
                </a:solidFill>
                <a:latin typeface="Arial Black" pitchFamily="34" charset="0"/>
              </a:defRPr>
            </a:lvl4pPr>
            <a:lvl5pPr algn="ctr" rtl="0" eaLnBrk="1" fontAlgn="base" hangingPunct="1">
              <a:spcBef>
                <a:spcPct val="0"/>
              </a:spcBef>
              <a:spcAft>
                <a:spcPct val="0"/>
              </a:spcAft>
              <a:defRPr sz="2800">
                <a:solidFill>
                  <a:schemeClr val="tx1"/>
                </a:solidFill>
                <a:latin typeface="Arial Black" pitchFamily="34" charset="0"/>
              </a:defRPr>
            </a:lvl5pPr>
            <a:lvl6pPr marL="457200" algn="ctr" rtl="0" eaLnBrk="1" fontAlgn="base" hangingPunct="1">
              <a:spcBef>
                <a:spcPct val="0"/>
              </a:spcBef>
              <a:spcAft>
                <a:spcPct val="0"/>
              </a:spcAft>
              <a:defRPr sz="2800">
                <a:solidFill>
                  <a:schemeClr val="tx1"/>
                </a:solidFill>
                <a:latin typeface="Arial Black" pitchFamily="34" charset="0"/>
              </a:defRPr>
            </a:lvl6pPr>
            <a:lvl7pPr marL="914400" algn="ctr" rtl="0" eaLnBrk="1" fontAlgn="base" hangingPunct="1">
              <a:spcBef>
                <a:spcPct val="0"/>
              </a:spcBef>
              <a:spcAft>
                <a:spcPct val="0"/>
              </a:spcAft>
              <a:defRPr sz="2800">
                <a:solidFill>
                  <a:schemeClr val="tx1"/>
                </a:solidFill>
                <a:latin typeface="Arial Black" pitchFamily="34" charset="0"/>
              </a:defRPr>
            </a:lvl7pPr>
            <a:lvl8pPr marL="1371600" algn="ctr" rtl="0" eaLnBrk="1" fontAlgn="base" hangingPunct="1">
              <a:spcBef>
                <a:spcPct val="0"/>
              </a:spcBef>
              <a:spcAft>
                <a:spcPct val="0"/>
              </a:spcAft>
              <a:defRPr sz="2800">
                <a:solidFill>
                  <a:schemeClr val="tx1"/>
                </a:solidFill>
                <a:latin typeface="Arial Black" pitchFamily="34" charset="0"/>
              </a:defRPr>
            </a:lvl8pPr>
            <a:lvl9pPr marL="1828800" algn="ctr" rtl="0" eaLnBrk="1" fontAlgn="base" hangingPunct="1">
              <a:spcBef>
                <a:spcPct val="0"/>
              </a:spcBef>
              <a:spcAft>
                <a:spcPct val="0"/>
              </a:spcAft>
              <a:defRPr sz="2800">
                <a:solidFill>
                  <a:schemeClr val="tx1"/>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a:ea typeface="+mj-ea"/>
                <a:cs typeface="+mj-cs"/>
              </a:rPr>
              <a:t>Proposed Changes for 2024 MS4 General Permit Renewal</a:t>
            </a:r>
            <a:br>
              <a:rPr kumimoji="0" lang="en-US" sz="2800" b="1" i="0" u="none" strike="noStrike" kern="1200" cap="none" spc="0" normalizeH="0" baseline="0" noProof="0" dirty="0">
                <a:ln>
                  <a:noFill/>
                </a:ln>
                <a:solidFill>
                  <a:schemeClr val="tx1"/>
                </a:solidFill>
                <a:effectLst/>
                <a:uLnTx/>
                <a:uFillTx/>
                <a:latin typeface="Arial" panose="020B0604020202020204"/>
                <a:ea typeface="+mj-ea"/>
                <a:cs typeface="+mj-cs"/>
              </a:rPr>
            </a:br>
            <a:r>
              <a:rPr kumimoji="0" lang="en-US" sz="2800" b="0" i="1" u="none" strike="noStrike" kern="1200" cap="none" spc="0" normalizeH="0" baseline="0" noProof="0" dirty="0">
                <a:ln>
                  <a:noFill/>
                </a:ln>
                <a:solidFill>
                  <a:schemeClr val="accent1">
                    <a:lumMod val="75000"/>
                  </a:schemeClr>
                </a:solidFill>
                <a:effectLst/>
                <a:uLnTx/>
                <a:uFillTx/>
                <a:latin typeface="Arial" panose="020B0604020202020204"/>
                <a:ea typeface="+mj-ea"/>
                <a:cs typeface="+mj-cs"/>
              </a:rPr>
              <a:t>Move from Two-Step to Comprehensive Permit Type</a:t>
            </a:r>
            <a:br>
              <a:rPr kumimoji="0" lang="en-US" sz="3200" b="1" i="0" u="none" strike="noStrike" kern="1200" cap="none" spc="0" normalizeH="0" baseline="0" noProof="0" dirty="0">
                <a:ln>
                  <a:noFill/>
                </a:ln>
                <a:solidFill>
                  <a:schemeClr val="tx1"/>
                </a:solidFill>
                <a:effectLst/>
                <a:uLnTx/>
                <a:uFillTx/>
                <a:latin typeface="Arial" panose="020B0604020202020204"/>
                <a:ea typeface="+mj-ea"/>
                <a:cs typeface="+mj-cs"/>
              </a:rPr>
            </a:br>
            <a:r>
              <a:rPr kumimoji="0" lang="en-US" sz="3200" b="1" i="0" u="none" strike="noStrike" kern="1200" cap="none" spc="0" normalizeH="0" baseline="0" noProof="0" dirty="0">
                <a:ln>
                  <a:noFill/>
                </a:ln>
                <a:solidFill>
                  <a:schemeClr val="tx1"/>
                </a:solidFill>
                <a:effectLst/>
                <a:uLnTx/>
                <a:uFillTx/>
                <a:latin typeface="Arial" panose="020B0604020202020204"/>
                <a:ea typeface="+mj-ea"/>
                <a:cs typeface="+mj-cs"/>
              </a:rPr>
              <a:t>	</a:t>
            </a:r>
            <a:endParaRPr kumimoji="0" lang="en-US" sz="3600" b="1" i="0" u="none" strike="noStrike" kern="0" cap="none" spc="0" normalizeH="0" baseline="0" noProof="0" dirty="0">
              <a:ln>
                <a:noFill/>
              </a:ln>
              <a:solidFill>
                <a:schemeClr val="tx1"/>
              </a:solidFill>
              <a:effectLst/>
              <a:uLnTx/>
              <a:uFillTx/>
              <a:latin typeface="+mj-lt"/>
              <a:ea typeface="+mj-ea"/>
              <a:cs typeface="+mj-cs"/>
            </a:endParaRPr>
          </a:p>
        </p:txBody>
      </p:sp>
      <p:sp>
        <p:nvSpPr>
          <p:cNvPr id="4" name="Content Placeholder 3">
            <a:extLst>
              <a:ext uri="{FF2B5EF4-FFF2-40B4-BE49-F238E27FC236}">
                <a16:creationId xmlns:a16="http://schemas.microsoft.com/office/drawing/2014/main" id="{D0EB57C0-B8B0-89D4-7A9C-4092F0ADEC36}"/>
              </a:ext>
            </a:extLst>
          </p:cNvPr>
          <p:cNvSpPr>
            <a:spLocks noGrp="1"/>
          </p:cNvSpPr>
          <p:nvPr>
            <p:ph idx="1"/>
          </p:nvPr>
        </p:nvSpPr>
        <p:spPr>
          <a:xfrm>
            <a:off x="312015" y="1600200"/>
            <a:ext cx="10972800" cy="4800600"/>
          </a:xfrm>
        </p:spPr>
        <p:txBody>
          <a:bodyPr/>
          <a:lstStyle/>
          <a:p>
            <a:pPr marL="228600" indent="-228600">
              <a:lnSpc>
                <a:spcPct val="90000"/>
              </a:lnSpc>
              <a:spcBef>
                <a:spcPts val="1000"/>
              </a:spcBef>
              <a:buFont typeface="Arial" panose="020B0604020202020204" pitchFamily="34" charset="0"/>
              <a:buChar char="•"/>
            </a:pPr>
            <a:r>
              <a:rPr lang="en-US" dirty="0"/>
              <a:t>Base or master general permit includes all the “clear, specific, and measurable” requirements for MS4s</a:t>
            </a:r>
          </a:p>
          <a:p>
            <a:pPr marL="685800" lvl="1" indent="-228600">
              <a:lnSpc>
                <a:spcPct val="90000"/>
              </a:lnSpc>
              <a:spcBef>
                <a:spcPts val="1000"/>
              </a:spcBef>
              <a:buFont typeface="Arial" panose="020B0604020202020204" pitchFamily="34" charset="0"/>
              <a:buChar char="•"/>
            </a:pPr>
            <a:r>
              <a:rPr lang="en-US" sz="2400" dirty="0"/>
              <a:t>List of target audiences and pollutants or sources</a:t>
            </a:r>
          </a:p>
          <a:p>
            <a:pPr marL="685800" lvl="1" indent="-228600">
              <a:lnSpc>
                <a:spcPct val="90000"/>
              </a:lnSpc>
              <a:spcBef>
                <a:spcPts val="1000"/>
              </a:spcBef>
              <a:buFont typeface="Arial" panose="020B0604020202020204" pitchFamily="34" charset="0"/>
              <a:buChar char="•"/>
            </a:pPr>
            <a:r>
              <a:rPr lang="en-US" sz="2400" dirty="0"/>
              <a:t>Table of Activities/BMPs and associated Measurable Goals for each MCM</a:t>
            </a:r>
          </a:p>
          <a:p>
            <a:pPr marL="1143000" lvl="2" indent="-228600">
              <a:lnSpc>
                <a:spcPct val="90000"/>
              </a:lnSpc>
              <a:spcBef>
                <a:spcPts val="1000"/>
              </a:spcBef>
              <a:buFont typeface="Arial" panose="020B0604020202020204" pitchFamily="34" charset="0"/>
              <a:buChar char="•"/>
            </a:pPr>
            <a:r>
              <a:rPr lang="en-US" sz="2400" dirty="0"/>
              <a:t>Specify frequency and minimum to pick from</a:t>
            </a:r>
          </a:p>
          <a:p>
            <a:pPr marL="228600" indent="-228600">
              <a:lnSpc>
                <a:spcPct val="90000"/>
              </a:lnSpc>
              <a:spcBef>
                <a:spcPts val="1000"/>
              </a:spcBef>
              <a:buFont typeface="Arial" panose="020B0604020202020204" pitchFamily="34" charset="0"/>
              <a:buChar char="•"/>
            </a:pPr>
            <a:r>
              <a:rPr lang="en-US" dirty="0"/>
              <a:t>Based on MS4s in Texas and other EPA approved state permits</a:t>
            </a:r>
          </a:p>
          <a:p>
            <a:pPr marL="228600" indent="-228600">
              <a:lnSpc>
                <a:spcPct val="90000"/>
              </a:lnSpc>
              <a:spcBef>
                <a:spcPts val="1000"/>
              </a:spcBef>
              <a:buFont typeface="Arial" panose="020B0604020202020204" pitchFamily="34" charset="0"/>
              <a:buChar char="•"/>
            </a:pPr>
            <a:r>
              <a:rPr lang="en-US" dirty="0"/>
              <a:t>Maintain flexibility for MS4s</a:t>
            </a:r>
          </a:p>
          <a:p>
            <a:pPr marL="685800" lvl="1" indent="-228600">
              <a:lnSpc>
                <a:spcPct val="90000"/>
              </a:lnSpc>
              <a:spcBef>
                <a:spcPts val="1000"/>
              </a:spcBef>
              <a:buFont typeface="Arial" panose="020B0604020202020204" pitchFamily="34" charset="0"/>
              <a:buChar char="•"/>
            </a:pPr>
            <a:r>
              <a:rPr lang="en-US" sz="2400" dirty="0"/>
              <a:t>“Menu” of BMPs for select MCMs</a:t>
            </a:r>
          </a:p>
          <a:p>
            <a:pPr marL="685800" lvl="1" indent="-228600">
              <a:lnSpc>
                <a:spcPct val="90000"/>
              </a:lnSpc>
              <a:spcBef>
                <a:spcPts val="1000"/>
              </a:spcBef>
              <a:buFont typeface="Arial" panose="020B0604020202020204" pitchFamily="34" charset="0"/>
              <a:buChar char="•"/>
            </a:pPr>
            <a:r>
              <a:rPr lang="en-US" sz="2400" dirty="0"/>
              <a:t>Ability to address local concerns and resources</a:t>
            </a:r>
          </a:p>
          <a:p>
            <a:pPr marL="228600" indent="-228600">
              <a:lnSpc>
                <a:spcPct val="90000"/>
              </a:lnSpc>
              <a:spcBef>
                <a:spcPts val="1000"/>
              </a:spcBef>
              <a:buFont typeface="Arial" panose="020B0604020202020204" pitchFamily="34" charset="0"/>
              <a:buChar char="•"/>
            </a:pPr>
            <a:r>
              <a:rPr lang="en-US" dirty="0"/>
              <a:t>Requirements and level of effort increase with MS4 Level</a:t>
            </a:r>
          </a:p>
        </p:txBody>
      </p:sp>
      <p:pic>
        <p:nvPicPr>
          <p:cNvPr id="2" name="7385EE0B-D4C2-4EC7-96C9-FDE5EC7325A6" descr="inlet marker with a sea turtle reading &quot;no dumping. drains to bay&quot;">
            <a:extLst>
              <a:ext uri="{FF2B5EF4-FFF2-40B4-BE49-F238E27FC236}">
                <a16:creationId xmlns:a16="http://schemas.microsoft.com/office/drawing/2014/main" id="{D79CE40D-B0F5-CA1C-879D-9F20BA3F6628}"/>
              </a:ext>
            </a:extLst>
          </p:cNvPr>
          <p:cNvPicPr/>
          <p:nvPr/>
        </p:nvPicPr>
        <p:blipFill>
          <a:blip r:embed="rId3" r:link="rId4" cstate="print"/>
          <a:srcRect/>
          <a:stretch>
            <a:fillRect/>
          </a:stretch>
        </p:blipFill>
        <p:spPr bwMode="auto">
          <a:xfrm>
            <a:off x="9130748" y="4732683"/>
            <a:ext cx="3031435" cy="2122004"/>
          </a:xfrm>
          <a:prstGeom prst="rect">
            <a:avLst/>
          </a:prstGeom>
          <a:noFill/>
          <a:ln w="9525">
            <a:noFill/>
            <a:miter lim="800000"/>
            <a:headEnd/>
            <a:tailEnd/>
          </a:ln>
        </p:spPr>
      </p:pic>
    </p:spTree>
    <p:extLst>
      <p:ext uri="{BB962C8B-B14F-4D97-AF65-F5344CB8AC3E}">
        <p14:creationId xmlns:p14="http://schemas.microsoft.com/office/powerpoint/2010/main" val="184926282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4">
            <a:extLst>
              <a:ext uri="{FF2B5EF4-FFF2-40B4-BE49-F238E27FC236}">
                <a16:creationId xmlns:a16="http://schemas.microsoft.com/office/drawing/2014/main" id="{69165B9B-B679-EB67-BE05-F87D0F69753E}"/>
              </a:ext>
            </a:extLst>
          </p:cNvPr>
          <p:cNvSpPr txBox="1">
            <a:spLocks noGrp="1"/>
          </p:cNvSpPr>
          <p:nvPr>
            <p:ph type="title" idx="4294967295"/>
          </p:nvPr>
        </p:nvSpPr>
        <p:spPr bwMode="auto">
          <a:xfrm>
            <a:off x="312016" y="457200"/>
            <a:ext cx="11567967" cy="914400"/>
          </a:xfrm>
          <a:prstGeom prst="rect">
            <a:avLst/>
          </a:prstGeom>
          <a:noFill/>
          <a:ln w="9525">
            <a:noFill/>
            <a:prstDash/>
            <a:miter lim="800000"/>
            <a:headEnd/>
            <a:tailEnd/>
          </a:ln>
          <a:effectLst/>
        </p:spPr>
        <p:txBody>
          <a:bodyPr rot="0" spcFirstLastPara="0" vertOverflow="overflow" horzOverflow="overflow" vert="horz" wrap="square" lIns="92075" tIns="46038" rIns="92075" bIns="46038" numCol="1" spcCol="0" rtlCol="0" fromWordArt="0" anchor="ctr" anchorCtr="0" forceAA="0" compatLnSpc="1">
            <a:prstTxWarp prst="textNoShape">
              <a:avLst/>
            </a:prstTxWarp>
            <a:noAutofit/>
          </a:bodyPr>
          <a:lstStyle>
            <a:lvl1pPr algn="ctr" rtl="0" eaLnBrk="1" fontAlgn="base" hangingPunct="1">
              <a:spcBef>
                <a:spcPct val="0"/>
              </a:spcBef>
              <a:spcAft>
                <a:spcPct val="0"/>
              </a:spcAft>
              <a:defRPr sz="3600" b="1">
                <a:solidFill>
                  <a:schemeClr val="tx1"/>
                </a:solidFill>
                <a:latin typeface="+mj-lt"/>
                <a:ea typeface="+mj-ea"/>
                <a:cs typeface="+mj-cs"/>
              </a:defRPr>
            </a:lvl1pPr>
            <a:lvl2pPr algn="ctr" rtl="0" eaLnBrk="1" fontAlgn="base" hangingPunct="1">
              <a:spcBef>
                <a:spcPct val="0"/>
              </a:spcBef>
              <a:spcAft>
                <a:spcPct val="0"/>
              </a:spcAft>
              <a:defRPr sz="2800">
                <a:solidFill>
                  <a:schemeClr val="tx1"/>
                </a:solidFill>
                <a:latin typeface="Arial Black" pitchFamily="34" charset="0"/>
              </a:defRPr>
            </a:lvl2pPr>
            <a:lvl3pPr algn="ctr" rtl="0" eaLnBrk="1" fontAlgn="base" hangingPunct="1">
              <a:spcBef>
                <a:spcPct val="0"/>
              </a:spcBef>
              <a:spcAft>
                <a:spcPct val="0"/>
              </a:spcAft>
              <a:defRPr sz="2800">
                <a:solidFill>
                  <a:schemeClr val="tx1"/>
                </a:solidFill>
                <a:latin typeface="Arial Black" pitchFamily="34" charset="0"/>
              </a:defRPr>
            </a:lvl3pPr>
            <a:lvl4pPr algn="ctr" rtl="0" eaLnBrk="1" fontAlgn="base" hangingPunct="1">
              <a:spcBef>
                <a:spcPct val="0"/>
              </a:spcBef>
              <a:spcAft>
                <a:spcPct val="0"/>
              </a:spcAft>
              <a:defRPr sz="2800">
                <a:solidFill>
                  <a:schemeClr val="tx1"/>
                </a:solidFill>
                <a:latin typeface="Arial Black" pitchFamily="34" charset="0"/>
              </a:defRPr>
            </a:lvl4pPr>
            <a:lvl5pPr algn="ctr" rtl="0" eaLnBrk="1" fontAlgn="base" hangingPunct="1">
              <a:spcBef>
                <a:spcPct val="0"/>
              </a:spcBef>
              <a:spcAft>
                <a:spcPct val="0"/>
              </a:spcAft>
              <a:defRPr sz="2800">
                <a:solidFill>
                  <a:schemeClr val="tx1"/>
                </a:solidFill>
                <a:latin typeface="Arial Black" pitchFamily="34" charset="0"/>
              </a:defRPr>
            </a:lvl5pPr>
            <a:lvl6pPr marL="457200" algn="ctr" rtl="0" eaLnBrk="1" fontAlgn="base" hangingPunct="1">
              <a:spcBef>
                <a:spcPct val="0"/>
              </a:spcBef>
              <a:spcAft>
                <a:spcPct val="0"/>
              </a:spcAft>
              <a:defRPr sz="2800">
                <a:solidFill>
                  <a:schemeClr val="tx1"/>
                </a:solidFill>
                <a:latin typeface="Arial Black" pitchFamily="34" charset="0"/>
              </a:defRPr>
            </a:lvl6pPr>
            <a:lvl7pPr marL="914400" algn="ctr" rtl="0" eaLnBrk="1" fontAlgn="base" hangingPunct="1">
              <a:spcBef>
                <a:spcPct val="0"/>
              </a:spcBef>
              <a:spcAft>
                <a:spcPct val="0"/>
              </a:spcAft>
              <a:defRPr sz="2800">
                <a:solidFill>
                  <a:schemeClr val="tx1"/>
                </a:solidFill>
                <a:latin typeface="Arial Black" pitchFamily="34" charset="0"/>
              </a:defRPr>
            </a:lvl7pPr>
            <a:lvl8pPr marL="1371600" algn="ctr" rtl="0" eaLnBrk="1" fontAlgn="base" hangingPunct="1">
              <a:spcBef>
                <a:spcPct val="0"/>
              </a:spcBef>
              <a:spcAft>
                <a:spcPct val="0"/>
              </a:spcAft>
              <a:defRPr sz="2800">
                <a:solidFill>
                  <a:schemeClr val="tx1"/>
                </a:solidFill>
                <a:latin typeface="Arial Black" pitchFamily="34" charset="0"/>
              </a:defRPr>
            </a:lvl8pPr>
            <a:lvl9pPr marL="1828800" algn="ctr" rtl="0" eaLnBrk="1" fontAlgn="base" hangingPunct="1">
              <a:spcBef>
                <a:spcPct val="0"/>
              </a:spcBef>
              <a:spcAft>
                <a:spcPct val="0"/>
              </a:spcAft>
              <a:defRPr sz="2800">
                <a:solidFill>
                  <a:schemeClr val="tx1"/>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a:ea typeface="+mj-ea"/>
                <a:cs typeface="+mj-cs"/>
              </a:rPr>
              <a:t>Proposed Changes for 2024 MS4 General Permit Renewal</a:t>
            </a:r>
            <a:br>
              <a:rPr kumimoji="0" lang="en-US" sz="2800" b="1" i="0" u="none" strike="noStrike" kern="1200" cap="none" spc="0" normalizeH="0" baseline="0" noProof="0" dirty="0">
                <a:ln>
                  <a:noFill/>
                </a:ln>
                <a:solidFill>
                  <a:schemeClr val="tx1"/>
                </a:solidFill>
                <a:effectLst/>
                <a:uLnTx/>
                <a:uFillTx/>
                <a:latin typeface="Arial" panose="020B0604020202020204"/>
                <a:ea typeface="+mj-ea"/>
                <a:cs typeface="+mj-cs"/>
              </a:rPr>
            </a:br>
            <a:r>
              <a:rPr kumimoji="0" lang="en-US" sz="2800" b="0" i="1" u="none" strike="noStrike" kern="1200" cap="none" spc="0" normalizeH="0" baseline="0" noProof="0" dirty="0">
                <a:ln>
                  <a:noFill/>
                </a:ln>
                <a:solidFill>
                  <a:schemeClr val="accent1">
                    <a:lumMod val="75000"/>
                  </a:schemeClr>
                </a:solidFill>
                <a:effectLst/>
                <a:uLnTx/>
                <a:uFillTx/>
                <a:latin typeface="Arial" panose="020B0604020202020204"/>
                <a:ea typeface="+mj-ea"/>
                <a:cs typeface="+mj-cs"/>
              </a:rPr>
              <a:t>Move from Two-Step to Comprehensive Permit Type</a:t>
            </a:r>
            <a:br>
              <a:rPr kumimoji="0" lang="en-US" sz="3200" b="1" i="0" u="none" strike="noStrike" kern="1200" cap="none" spc="0" normalizeH="0" baseline="0" noProof="0" dirty="0">
                <a:ln>
                  <a:noFill/>
                </a:ln>
                <a:solidFill>
                  <a:schemeClr val="tx1"/>
                </a:solidFill>
                <a:effectLst/>
                <a:uLnTx/>
                <a:uFillTx/>
                <a:latin typeface="Arial" panose="020B0604020202020204"/>
                <a:ea typeface="+mj-ea"/>
                <a:cs typeface="+mj-cs"/>
              </a:rPr>
            </a:br>
            <a:r>
              <a:rPr kumimoji="0" lang="en-US" sz="3200" b="1" i="0" u="none" strike="noStrike" kern="1200" cap="none" spc="0" normalizeH="0" baseline="0" noProof="0" dirty="0">
                <a:ln>
                  <a:noFill/>
                </a:ln>
                <a:solidFill>
                  <a:schemeClr val="tx1"/>
                </a:solidFill>
                <a:effectLst/>
                <a:uLnTx/>
                <a:uFillTx/>
                <a:latin typeface="Arial" panose="020B0604020202020204"/>
                <a:ea typeface="+mj-ea"/>
                <a:cs typeface="+mj-cs"/>
              </a:rPr>
              <a:t>	</a:t>
            </a:r>
            <a:endParaRPr kumimoji="0" lang="en-US" sz="3600" b="1" i="0" u="none" strike="noStrike" kern="0" cap="none" spc="0" normalizeH="0" baseline="0" noProof="0" dirty="0">
              <a:ln>
                <a:noFill/>
              </a:ln>
              <a:solidFill>
                <a:schemeClr val="tx1"/>
              </a:solidFill>
              <a:effectLst/>
              <a:uLnTx/>
              <a:uFillTx/>
              <a:latin typeface="+mj-lt"/>
              <a:ea typeface="+mj-ea"/>
              <a:cs typeface="+mj-cs"/>
            </a:endParaRPr>
          </a:p>
        </p:txBody>
      </p:sp>
      <p:sp>
        <p:nvSpPr>
          <p:cNvPr id="7" name="Content Placeholder 6">
            <a:extLst>
              <a:ext uri="{FF2B5EF4-FFF2-40B4-BE49-F238E27FC236}">
                <a16:creationId xmlns:a16="http://schemas.microsoft.com/office/drawing/2014/main" id="{88F17EBA-0E6B-28BD-0436-4D1F7F23C25D}"/>
              </a:ext>
            </a:extLst>
          </p:cNvPr>
          <p:cNvSpPr>
            <a:spLocks noGrp="1"/>
          </p:cNvSpPr>
          <p:nvPr>
            <p:ph idx="1"/>
          </p:nvPr>
        </p:nvSpPr>
        <p:spPr>
          <a:xfrm>
            <a:off x="228600" y="1390650"/>
            <a:ext cx="10972800" cy="4572000"/>
          </a:xfrm>
        </p:spPr>
        <p:txBody>
          <a:bodyPr/>
          <a:lstStyle/>
          <a:p>
            <a:pPr marL="742950" lvl="1" indent="-285750">
              <a:buFont typeface="Arial" panose="020B0604020202020204" pitchFamily="34" charset="0"/>
              <a:buChar char="•"/>
            </a:pPr>
            <a:r>
              <a:rPr lang="en-US" sz="2800" dirty="0"/>
              <a:t>Remove requirement to submit a SWMP with the NOI</a:t>
            </a:r>
          </a:p>
          <a:p>
            <a:pPr marL="742950" lvl="1" indent="-285750">
              <a:buFont typeface="Arial" panose="020B0604020202020204" pitchFamily="34" charset="0"/>
              <a:buChar char="•"/>
            </a:pPr>
            <a:r>
              <a:rPr lang="en-US" sz="2800" dirty="0"/>
              <a:t>Remove TCEQ and EPA NOI/SWMP technical review requirements</a:t>
            </a:r>
          </a:p>
          <a:p>
            <a:pPr marL="1200150" lvl="2" indent="-285750">
              <a:buFont typeface="Arial" panose="020B0604020202020204" pitchFamily="34" charset="0"/>
              <a:buChar char="•"/>
            </a:pPr>
            <a:r>
              <a:rPr lang="en-US" sz="2800" dirty="0"/>
              <a:t>Conducting technical reviews are lengthy and resource intensive</a:t>
            </a:r>
          </a:p>
          <a:p>
            <a:pPr marL="742950" lvl="1" indent="-285750">
              <a:buFont typeface="Arial" panose="020B0604020202020204" pitchFamily="34" charset="0"/>
              <a:buChar char="•"/>
            </a:pPr>
            <a:r>
              <a:rPr lang="en-US" sz="2800" dirty="0"/>
              <a:t>Only require administrative review of NOIs which can be done much more quickly</a:t>
            </a:r>
          </a:p>
          <a:p>
            <a:pPr marL="800100" lvl="1">
              <a:buFont typeface="Arial" panose="020B0604020202020204" pitchFamily="34" charset="0"/>
              <a:buChar char="•"/>
            </a:pPr>
            <a:r>
              <a:rPr lang="en-US" sz="2800" dirty="0"/>
              <a:t>MS4s will identify in the NOI which BMPs listed in the permit they plan to implement </a:t>
            </a:r>
          </a:p>
          <a:p>
            <a:pPr marL="742950" lvl="1" indent="-285750">
              <a:buFont typeface="Arial" panose="020B0604020202020204" pitchFamily="34" charset="0"/>
              <a:buChar char="•"/>
            </a:pPr>
            <a:r>
              <a:rPr lang="en-US" sz="2800" dirty="0"/>
              <a:t>Create streamlined Annual Reporting based on NOI submittal</a:t>
            </a:r>
          </a:p>
          <a:p>
            <a:pPr marL="1200150" lvl="2" indent="-285750">
              <a:buFont typeface="Arial" panose="020B0604020202020204" pitchFamily="34" charset="0"/>
              <a:buChar char="•"/>
            </a:pPr>
            <a:r>
              <a:rPr lang="en-US" sz="2800" dirty="0"/>
              <a:t>Annual Report will pull BMP information from the NOI for the MS4s to report</a:t>
            </a:r>
          </a:p>
          <a:p>
            <a:endParaRPr lang="en-US" sz="2800" dirty="0"/>
          </a:p>
        </p:txBody>
      </p:sp>
    </p:spTree>
    <p:extLst>
      <p:ext uri="{BB962C8B-B14F-4D97-AF65-F5344CB8AC3E}">
        <p14:creationId xmlns:p14="http://schemas.microsoft.com/office/powerpoint/2010/main" val="264194315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1AAD7-18E5-4DE4-A957-4D4906696F95}"/>
              </a:ext>
            </a:extLst>
          </p:cNvPr>
          <p:cNvSpPr>
            <a:spLocks noGrp="1"/>
          </p:cNvSpPr>
          <p:nvPr>
            <p:ph type="title"/>
          </p:nvPr>
        </p:nvSpPr>
        <p:spPr>
          <a:xfrm>
            <a:off x="914400" y="182880"/>
            <a:ext cx="10591800" cy="914400"/>
          </a:xfrm>
        </p:spPr>
        <p:txBody>
          <a:bodyPr/>
          <a:lstStyle/>
          <a:p>
            <a:r>
              <a:rPr lang="en-US" dirty="0"/>
              <a:t>Phase II MS4 General Permit </a:t>
            </a:r>
            <a:br>
              <a:rPr lang="en-US" dirty="0"/>
            </a:br>
            <a:r>
              <a:rPr lang="en-US" dirty="0"/>
              <a:t>Application Review Process</a:t>
            </a:r>
          </a:p>
        </p:txBody>
      </p:sp>
      <p:graphicFrame>
        <p:nvGraphicFramePr>
          <p:cNvPr id="5" name="Diagram 4" descr="Flow chart of MS4 Review Step">
            <a:extLst>
              <a:ext uri="{FF2B5EF4-FFF2-40B4-BE49-F238E27FC236}">
                <a16:creationId xmlns:a16="http://schemas.microsoft.com/office/drawing/2014/main" id="{323B4794-3B52-4EE1-A85C-56F6387BD8C4}"/>
              </a:ext>
            </a:extLst>
          </p:cNvPr>
          <p:cNvGraphicFramePr/>
          <p:nvPr>
            <p:extLst>
              <p:ext uri="{D42A27DB-BD31-4B8C-83A1-F6EECF244321}">
                <p14:modId xmlns:p14="http://schemas.microsoft.com/office/powerpoint/2010/main" val="2204332697"/>
              </p:ext>
            </p:extLst>
          </p:nvPr>
        </p:nvGraphicFramePr>
        <p:xfrm>
          <a:off x="2032000" y="125645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ultiplication Sign 5" descr="Red X">
            <a:extLst>
              <a:ext uri="{FF2B5EF4-FFF2-40B4-BE49-F238E27FC236}">
                <a16:creationId xmlns:a16="http://schemas.microsoft.com/office/drawing/2014/main" id="{7C2B3066-AB56-4407-B8F5-7F774BC8E870}"/>
              </a:ext>
            </a:extLst>
          </p:cNvPr>
          <p:cNvSpPr/>
          <p:nvPr/>
        </p:nvSpPr>
        <p:spPr>
          <a:xfrm>
            <a:off x="4775200" y="883254"/>
            <a:ext cx="2435431" cy="2096038"/>
          </a:xfrm>
          <a:prstGeom prst="mathMultiply">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Multiplication Sign 6" descr="Red X">
            <a:extLst>
              <a:ext uri="{FF2B5EF4-FFF2-40B4-BE49-F238E27FC236}">
                <a16:creationId xmlns:a16="http://schemas.microsoft.com/office/drawing/2014/main" id="{188C7FD7-F00D-4458-A9F8-FE85B58E7E85}"/>
              </a:ext>
            </a:extLst>
          </p:cNvPr>
          <p:cNvSpPr/>
          <p:nvPr/>
        </p:nvSpPr>
        <p:spPr>
          <a:xfrm>
            <a:off x="7594600" y="883254"/>
            <a:ext cx="2435431" cy="2096038"/>
          </a:xfrm>
          <a:prstGeom prst="mathMultiply">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ultiplication Sign 7" descr="Red X">
            <a:extLst>
              <a:ext uri="{FF2B5EF4-FFF2-40B4-BE49-F238E27FC236}">
                <a16:creationId xmlns:a16="http://schemas.microsoft.com/office/drawing/2014/main" id="{2B541173-471B-45F2-A278-155EA3892421}"/>
              </a:ext>
            </a:extLst>
          </p:cNvPr>
          <p:cNvSpPr/>
          <p:nvPr/>
        </p:nvSpPr>
        <p:spPr>
          <a:xfrm>
            <a:off x="1955800" y="2897021"/>
            <a:ext cx="2435431" cy="2096038"/>
          </a:xfrm>
          <a:prstGeom prst="mathMultiply">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ication Sign 8" descr="Red X">
            <a:extLst>
              <a:ext uri="{FF2B5EF4-FFF2-40B4-BE49-F238E27FC236}">
                <a16:creationId xmlns:a16="http://schemas.microsoft.com/office/drawing/2014/main" id="{4D378E51-0CAE-49CA-910C-FF954E5222AE}"/>
              </a:ext>
            </a:extLst>
          </p:cNvPr>
          <p:cNvSpPr/>
          <p:nvPr/>
        </p:nvSpPr>
        <p:spPr>
          <a:xfrm>
            <a:off x="4866640" y="2899350"/>
            <a:ext cx="2435431" cy="2096038"/>
          </a:xfrm>
          <a:prstGeom prst="mathMultiply">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descr="Red X">
            <a:extLst>
              <a:ext uri="{FF2B5EF4-FFF2-40B4-BE49-F238E27FC236}">
                <a16:creationId xmlns:a16="http://schemas.microsoft.com/office/drawing/2014/main" id="{AEC72308-B24E-4FFD-B265-45B1BD63B28A}"/>
              </a:ext>
            </a:extLst>
          </p:cNvPr>
          <p:cNvSpPr/>
          <p:nvPr/>
        </p:nvSpPr>
        <p:spPr>
          <a:xfrm>
            <a:off x="7842037" y="2845232"/>
            <a:ext cx="2435431" cy="2096038"/>
          </a:xfrm>
          <a:prstGeom prst="mathMultiply">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descr="Red X">
            <a:extLst>
              <a:ext uri="{FF2B5EF4-FFF2-40B4-BE49-F238E27FC236}">
                <a16:creationId xmlns:a16="http://schemas.microsoft.com/office/drawing/2014/main" id="{2080B377-65B4-4CD8-A522-F79026FE2A5A}"/>
              </a:ext>
            </a:extLst>
          </p:cNvPr>
          <p:cNvSpPr/>
          <p:nvPr/>
        </p:nvSpPr>
        <p:spPr>
          <a:xfrm>
            <a:off x="2032000" y="4876569"/>
            <a:ext cx="2435431" cy="2096038"/>
          </a:xfrm>
          <a:prstGeom prst="mathMultiply">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ication Sign 11" descr="Red X">
            <a:extLst>
              <a:ext uri="{FF2B5EF4-FFF2-40B4-BE49-F238E27FC236}">
                <a16:creationId xmlns:a16="http://schemas.microsoft.com/office/drawing/2014/main" id="{80FE58D3-F879-4D0B-BD13-CAC9B447098D}"/>
              </a:ext>
            </a:extLst>
          </p:cNvPr>
          <p:cNvSpPr/>
          <p:nvPr/>
        </p:nvSpPr>
        <p:spPr>
          <a:xfrm>
            <a:off x="4878283" y="4876569"/>
            <a:ext cx="2435431" cy="2096038"/>
          </a:xfrm>
          <a:prstGeom prst="mathMultiply">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116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a:xfrm>
            <a:off x="165336" y="136525"/>
            <a:ext cx="11384280" cy="914400"/>
          </a:xfrm>
        </p:spPr>
        <p:txBody>
          <a:bodyPr/>
          <a:lstStyle/>
          <a:p>
            <a:pPr algn="ctr"/>
            <a:r>
              <a:rPr lang="en-US" sz="3200" dirty="0"/>
              <a:t>Proposed Changes for 2024 MS4 General Permit Renewal</a:t>
            </a:r>
            <a:br>
              <a:rPr lang="en-US" sz="3200" dirty="0"/>
            </a:br>
            <a:r>
              <a:rPr lang="en-US" sz="2800" b="0" i="1" dirty="0">
                <a:solidFill>
                  <a:schemeClr val="accent1">
                    <a:lumMod val="75000"/>
                  </a:schemeClr>
                </a:solidFill>
              </a:rPr>
              <a:t>Revisions for Electronic Applications and Reports</a:t>
            </a:r>
            <a:endParaRPr lang="en-US" sz="3200" b="0" i="1" dirty="0">
              <a:solidFill>
                <a:schemeClr val="accent1">
                  <a:lumMod val="75000"/>
                </a:schemeClr>
              </a:solidFill>
            </a:endParaRPr>
          </a:p>
        </p:txBody>
      </p:sp>
      <p:sp>
        <p:nvSpPr>
          <p:cNvPr id="7" name="Content Placeholder 6">
            <a:extLst>
              <a:ext uri="{FF2B5EF4-FFF2-40B4-BE49-F238E27FC236}">
                <a16:creationId xmlns:a16="http://schemas.microsoft.com/office/drawing/2014/main" id="{250CF5BE-B5B3-CD29-CBA0-87131DC489FE}"/>
              </a:ext>
            </a:extLst>
          </p:cNvPr>
          <p:cNvSpPr>
            <a:spLocks noGrp="1"/>
          </p:cNvSpPr>
          <p:nvPr>
            <p:ph idx="1"/>
          </p:nvPr>
        </p:nvSpPr>
        <p:spPr>
          <a:xfrm>
            <a:off x="143385" y="1295400"/>
            <a:ext cx="11864740" cy="4572000"/>
          </a:xfrm>
        </p:spPr>
        <p:txBody>
          <a:bodyPr/>
          <a:lstStyle/>
          <a:p>
            <a:pPr marL="285750" indent="-285750">
              <a:buFont typeface="Arial" panose="020B0604020202020204" pitchFamily="34" charset="0"/>
              <a:buChar char="•"/>
            </a:pPr>
            <a:r>
              <a:rPr lang="en-US" sz="2800" dirty="0"/>
              <a:t>Electronic applications and reporting required for general permits by December 2025, per federal </a:t>
            </a:r>
            <a:r>
              <a:rPr lang="en-US" sz="2800" i="1" dirty="0"/>
              <a:t>NPDES Electronic Reporting Rule </a:t>
            </a:r>
            <a:r>
              <a:rPr lang="en-US" sz="2800" dirty="0"/>
              <a:t>(40 CFR Part 127)</a:t>
            </a:r>
          </a:p>
          <a:p>
            <a:pPr marL="742950" lvl="1" indent="-285750">
              <a:buFont typeface="Arial" panose="020B0604020202020204" pitchFamily="34" charset="0"/>
              <a:buChar char="•"/>
            </a:pPr>
            <a:r>
              <a:rPr lang="en-US" sz="2800" dirty="0"/>
              <a:t>TCEQ will use EPA’s electronic application and reporting system (Net-MS4) for the 2024 general permit renewal</a:t>
            </a:r>
          </a:p>
          <a:p>
            <a:pPr marL="1200150" lvl="2" indent="-285750">
              <a:buFont typeface="Arial" panose="020B0604020202020204" pitchFamily="34" charset="0"/>
              <a:buChar char="•"/>
            </a:pPr>
            <a:r>
              <a:rPr lang="en-US" sz="2800" dirty="0"/>
              <a:t>No </a:t>
            </a:r>
            <a:r>
              <a:rPr lang="en-US" sz="2800" i="1" dirty="0"/>
              <a:t>paper</a:t>
            </a:r>
            <a:r>
              <a:rPr lang="en-US" sz="2800" dirty="0"/>
              <a:t> applications or annual reports under the renewed general permit</a:t>
            </a:r>
          </a:p>
          <a:p>
            <a:pPr lvl="1">
              <a:buFont typeface="Arial" panose="020B0604020202020204" pitchFamily="34" charset="0"/>
              <a:buChar char="•"/>
            </a:pPr>
            <a:r>
              <a:rPr lang="en-US" sz="2800" dirty="0"/>
              <a:t>Changes to the general permit are necessary to fit into EPA’s system</a:t>
            </a:r>
          </a:p>
          <a:p>
            <a:pPr marL="742950" lvl="1" indent="-285750">
              <a:buFont typeface="Arial" panose="020B0604020202020204" pitchFamily="34" charset="0"/>
              <a:buChar char="•"/>
            </a:pPr>
            <a:r>
              <a:rPr lang="en-US" sz="2800" dirty="0"/>
              <a:t>TCEQ and EPA have started setting up the Texas Phase II MS4 General Permit in Net-MS4</a:t>
            </a:r>
          </a:p>
          <a:p>
            <a:pPr marL="1200150" lvl="2" indent="-285750">
              <a:buFont typeface="Arial" panose="020B0604020202020204" pitchFamily="34" charset="0"/>
              <a:buChar char="•"/>
            </a:pPr>
            <a:r>
              <a:rPr lang="en-US" sz="2800" dirty="0"/>
              <a:t>Later in the process, beta testing will be available to Texas MS4s</a:t>
            </a:r>
          </a:p>
        </p:txBody>
      </p:sp>
    </p:spTree>
    <p:extLst>
      <p:ext uri="{BB962C8B-B14F-4D97-AF65-F5344CB8AC3E}">
        <p14:creationId xmlns:p14="http://schemas.microsoft.com/office/powerpoint/2010/main" val="28708350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a:xfrm>
            <a:off x="381000" y="161626"/>
            <a:ext cx="11262360" cy="914400"/>
          </a:xfrm>
        </p:spPr>
        <p:txBody>
          <a:bodyPr/>
          <a:lstStyle/>
          <a:p>
            <a:pPr algn="ctr"/>
            <a:r>
              <a:rPr lang="en-US" sz="3200" dirty="0"/>
              <a:t>Proposed Changes for 2024 MS4 General Permit Renewal</a:t>
            </a:r>
            <a:br>
              <a:rPr lang="en-US" sz="3200" dirty="0"/>
            </a:br>
            <a:r>
              <a:rPr lang="en-US" sz="2800" b="0" i="1" dirty="0">
                <a:solidFill>
                  <a:schemeClr val="accent1">
                    <a:lumMod val="75000"/>
                  </a:schemeClr>
                </a:solidFill>
              </a:rPr>
              <a:t>Revisions for Electronic Applications and Reports</a:t>
            </a:r>
            <a:endParaRPr lang="en-US" sz="3200" b="0" i="1" dirty="0">
              <a:solidFill>
                <a:schemeClr val="accent1">
                  <a:lumMod val="75000"/>
                </a:schemeClr>
              </a:solidFill>
            </a:endParaRPr>
          </a:p>
        </p:txBody>
      </p:sp>
      <p:sp>
        <p:nvSpPr>
          <p:cNvPr id="9" name="Content Placeholder 8">
            <a:extLst>
              <a:ext uri="{FF2B5EF4-FFF2-40B4-BE49-F238E27FC236}">
                <a16:creationId xmlns:a16="http://schemas.microsoft.com/office/drawing/2014/main" id="{C4B393B0-B9CB-C110-F31F-82336061429A}"/>
              </a:ext>
            </a:extLst>
          </p:cNvPr>
          <p:cNvSpPr>
            <a:spLocks noGrp="1"/>
          </p:cNvSpPr>
          <p:nvPr>
            <p:ph idx="1"/>
          </p:nvPr>
        </p:nvSpPr>
        <p:spPr>
          <a:xfrm>
            <a:off x="236132" y="1066800"/>
            <a:ext cx="10972800" cy="4572000"/>
          </a:xfrm>
        </p:spPr>
        <p:txBody>
          <a:bodyPr/>
          <a:lstStyle/>
          <a:p>
            <a:endParaRPr lang="en-US" sz="2400" dirty="0"/>
          </a:p>
          <a:p>
            <a:r>
              <a:rPr lang="en-US" sz="2400" dirty="0"/>
              <a:t>Split current MCM 1 into MCMs 1 and 2 for consistency with federal rules (40 CFR §122.34(b))</a:t>
            </a:r>
          </a:p>
          <a:p>
            <a:endParaRPr lang="en-US" sz="2400" dirty="0"/>
          </a:p>
          <a:p>
            <a:endParaRPr lang="en-US" dirty="0"/>
          </a:p>
          <a:p>
            <a:endParaRPr lang="en-US" sz="2400" dirty="0"/>
          </a:p>
          <a:p>
            <a:endParaRPr lang="en-US" dirty="0"/>
          </a:p>
          <a:p>
            <a:endParaRPr lang="en-US" sz="2400" dirty="0"/>
          </a:p>
          <a:p>
            <a:endParaRPr lang="en-US" sz="2400" dirty="0"/>
          </a:p>
          <a:p>
            <a:r>
              <a:rPr lang="en-US" sz="2400" dirty="0"/>
              <a:t>Necessary for consistency across nation and implementation into EPA’s electronic application and reporting system</a:t>
            </a:r>
          </a:p>
          <a:p>
            <a:r>
              <a:rPr lang="en-US" sz="2400" dirty="0"/>
              <a:t>Remaining MCMs become renumbered, for eight total MCMs</a:t>
            </a:r>
          </a:p>
          <a:p>
            <a:pPr marL="0" indent="0">
              <a:buNone/>
            </a:pPr>
            <a:endParaRPr lang="en-US" sz="2400" dirty="0"/>
          </a:p>
          <a:p>
            <a:endParaRPr lang="en-US" dirty="0"/>
          </a:p>
        </p:txBody>
      </p:sp>
      <p:graphicFrame>
        <p:nvGraphicFramePr>
          <p:cNvPr id="5" name="Diagram 4" descr="Comparison graphic of current permit to proposed changes">
            <a:extLst>
              <a:ext uri="{FF2B5EF4-FFF2-40B4-BE49-F238E27FC236}">
                <a16:creationId xmlns:a16="http://schemas.microsoft.com/office/drawing/2014/main" id="{51C45D76-9CE9-4083-9CF6-EB8683DCED94}"/>
              </a:ext>
            </a:extLst>
          </p:cNvPr>
          <p:cNvGraphicFramePr/>
          <p:nvPr>
            <p:extLst>
              <p:ext uri="{D42A27DB-BD31-4B8C-83A1-F6EECF244321}">
                <p14:modId xmlns:p14="http://schemas.microsoft.com/office/powerpoint/2010/main" val="3303795990"/>
              </p:ext>
            </p:extLst>
          </p:nvPr>
        </p:nvGraphicFramePr>
        <p:xfrm>
          <a:off x="1447799" y="2286000"/>
          <a:ext cx="8549465" cy="31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66001704-6481-82C2-A780-46B82661659C}"/>
              </a:ext>
              <a:ext uri="{C183D7F6-B498-43B3-948B-1728B52AA6E4}">
                <adec:decorative xmlns:adec="http://schemas.microsoft.com/office/drawing/2017/decorative" val="1"/>
              </a:ext>
            </a:extLst>
          </p:cNvPr>
          <p:cNvCxnSpPr>
            <a:cxnSpLocks/>
          </p:cNvCxnSpPr>
          <p:nvPr/>
        </p:nvCxnSpPr>
        <p:spPr bwMode="auto">
          <a:xfrm>
            <a:off x="236132" y="1143000"/>
            <a:ext cx="11651068" cy="0"/>
          </a:xfrm>
          <a:prstGeom prst="line">
            <a:avLst/>
          </a:pr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580025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p:txBody>
          <a:bodyPr>
            <a:noAutofit/>
          </a:bodyPr>
          <a:lstStyle/>
          <a:p>
            <a:pPr algn="ctr"/>
            <a:r>
              <a:rPr lang="en-US" sz="3200" b="1" kern="1200" dirty="0">
                <a:latin typeface="+mj-lt"/>
                <a:ea typeface="+mj-ea"/>
                <a:cs typeface="+mj-cs"/>
              </a:rPr>
              <a:t>Proposed Changes for 2024 MS4 General Permit Renewal</a:t>
            </a:r>
            <a:br>
              <a:rPr lang="en-US" sz="2000" dirty="0"/>
            </a:br>
            <a:r>
              <a:rPr lang="en-US" sz="2800" b="0" i="1" kern="1200" dirty="0">
                <a:solidFill>
                  <a:schemeClr val="accent1">
                    <a:lumMod val="75000"/>
                  </a:schemeClr>
                </a:solidFill>
                <a:latin typeface="+mj-lt"/>
                <a:ea typeface="+mj-ea"/>
                <a:cs typeface="+mj-cs"/>
              </a:rPr>
              <a:t>Revisions for Electronic Applications and Reports</a:t>
            </a:r>
            <a:endParaRPr lang="en-US" sz="2000" b="0" i="1" kern="1200" dirty="0">
              <a:solidFill>
                <a:schemeClr val="accent1">
                  <a:lumMod val="75000"/>
                </a:schemeClr>
              </a:solidFill>
              <a:latin typeface="+mj-lt"/>
              <a:ea typeface="+mj-ea"/>
              <a:cs typeface="+mj-cs"/>
            </a:endParaRPr>
          </a:p>
        </p:txBody>
      </p:sp>
      <p:sp>
        <p:nvSpPr>
          <p:cNvPr id="8" name="Content Placeholder 7">
            <a:extLst>
              <a:ext uri="{FF2B5EF4-FFF2-40B4-BE49-F238E27FC236}">
                <a16:creationId xmlns:a16="http://schemas.microsoft.com/office/drawing/2014/main" id="{394C564E-D934-E130-3FFF-B11061FC67CB}"/>
              </a:ext>
            </a:extLst>
          </p:cNvPr>
          <p:cNvSpPr>
            <a:spLocks noGrp="1"/>
          </p:cNvSpPr>
          <p:nvPr>
            <p:ph idx="1"/>
          </p:nvPr>
        </p:nvSpPr>
        <p:spPr>
          <a:xfrm>
            <a:off x="533400" y="1486370"/>
            <a:ext cx="7239000" cy="4572000"/>
          </a:xfrm>
        </p:spPr>
        <p:txBody>
          <a:bodyPr/>
          <a:lstStyle/>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Reduce annual report year options to only one schedule for all MS4s</a:t>
            </a:r>
          </a:p>
          <a:p>
            <a:pPr marL="685800" lvl="1" indent="-228600">
              <a:lnSpc>
                <a:spcPct val="90000"/>
              </a:lnSpc>
              <a:spcBef>
                <a:spcPts val="1000"/>
              </a:spcBef>
              <a:buFont typeface="Arial" panose="020B0604020202020204" pitchFamily="34" charset="0"/>
              <a:buChar char="•"/>
            </a:pPr>
            <a:r>
              <a:rPr lang="en-US" sz="2400" kern="1200" dirty="0">
                <a:latin typeface="+mn-lt"/>
                <a:ea typeface="+mn-ea"/>
                <a:cs typeface="+mn-cs"/>
              </a:rPr>
              <a:t>Calendar Year</a:t>
            </a:r>
          </a:p>
          <a:p>
            <a:pPr marL="685800" lvl="1" indent="-228600">
              <a:lnSpc>
                <a:spcPct val="90000"/>
              </a:lnSpc>
              <a:spcBef>
                <a:spcPts val="1000"/>
              </a:spcBef>
              <a:buFont typeface="Arial" panose="020B0604020202020204" pitchFamily="34" charset="0"/>
              <a:buChar char="•"/>
            </a:pPr>
            <a:r>
              <a:rPr lang="en-US" sz="2400" kern="1200" dirty="0">
                <a:latin typeface="+mn-lt"/>
                <a:ea typeface="+mn-ea"/>
                <a:cs typeface="+mn-cs"/>
              </a:rPr>
              <a:t>Necessary to fit into EPA’s electronic reporting system</a:t>
            </a:r>
          </a:p>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Current permit allows MS4s to select one of three options:</a:t>
            </a:r>
          </a:p>
          <a:p>
            <a:pPr marL="685800" lvl="1" indent="-228600">
              <a:lnSpc>
                <a:spcPct val="90000"/>
              </a:lnSpc>
              <a:spcBef>
                <a:spcPts val="1000"/>
              </a:spcBef>
              <a:buFont typeface="Arial" panose="020B0604020202020204" pitchFamily="34" charset="0"/>
              <a:buChar char="•"/>
            </a:pPr>
            <a:r>
              <a:rPr lang="en-US" sz="2400" kern="1200" dirty="0">
                <a:latin typeface="+mn-lt"/>
                <a:ea typeface="+mn-ea"/>
                <a:cs typeface="+mn-cs"/>
              </a:rPr>
              <a:t>Permit Year (January 24 – January 23)</a:t>
            </a:r>
          </a:p>
          <a:p>
            <a:pPr marL="685800" lvl="1" indent="-228600">
              <a:lnSpc>
                <a:spcPct val="90000"/>
              </a:lnSpc>
              <a:spcBef>
                <a:spcPts val="1000"/>
              </a:spcBef>
              <a:buFont typeface="Arial" panose="020B0604020202020204" pitchFamily="34" charset="0"/>
              <a:buChar char="•"/>
            </a:pPr>
            <a:r>
              <a:rPr lang="en-US" sz="2400" kern="1200" dirty="0">
                <a:latin typeface="+mn-lt"/>
                <a:ea typeface="+mn-ea"/>
                <a:cs typeface="+mn-cs"/>
              </a:rPr>
              <a:t>Calendar Year (January 1 – December 31)</a:t>
            </a:r>
          </a:p>
          <a:p>
            <a:pPr marL="685800" lvl="1" indent="-228600">
              <a:lnSpc>
                <a:spcPct val="90000"/>
              </a:lnSpc>
              <a:spcBef>
                <a:spcPts val="1000"/>
              </a:spcBef>
              <a:buFont typeface="Arial" panose="020B0604020202020204" pitchFamily="34" charset="0"/>
              <a:buChar char="•"/>
            </a:pPr>
            <a:r>
              <a:rPr lang="en-US" sz="2400" kern="1200" dirty="0">
                <a:latin typeface="+mn-lt"/>
                <a:ea typeface="+mn-ea"/>
                <a:cs typeface="+mn-cs"/>
              </a:rPr>
              <a:t>Fiscal Year (</a:t>
            </a:r>
            <a:r>
              <a:rPr lang="en-US" sz="2400" i="1" kern="1200" dirty="0">
                <a:latin typeface="+mn-lt"/>
                <a:ea typeface="+mn-ea"/>
                <a:cs typeface="+mn-cs"/>
              </a:rPr>
              <a:t>e.g., </a:t>
            </a:r>
            <a:r>
              <a:rPr lang="en-US" sz="2400" kern="1200" dirty="0">
                <a:latin typeface="+mn-lt"/>
                <a:ea typeface="+mn-ea"/>
                <a:cs typeface="+mn-cs"/>
              </a:rPr>
              <a:t>October 1 – September 30)</a:t>
            </a:r>
          </a:p>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Added language to explain how MS4s will address the change during the first reporting year</a:t>
            </a:r>
          </a:p>
          <a:p>
            <a:endParaRPr lang="en-US" dirty="0"/>
          </a:p>
        </p:txBody>
      </p:sp>
      <p:sp>
        <p:nvSpPr>
          <p:cNvPr id="4" name="Slide Number Placeholder 3" hidden="1">
            <a:extLst>
              <a:ext uri="{FF2B5EF4-FFF2-40B4-BE49-F238E27FC236}">
                <a16:creationId xmlns:a16="http://schemas.microsoft.com/office/drawing/2014/main" id="{B02AFB63-A272-4C15-ACB3-C25F2D5DD3C9}"/>
              </a:ext>
            </a:extLst>
          </p:cNvPr>
          <p:cNvSpPr>
            <a:spLocks noGrp="1"/>
          </p:cNvSpPr>
          <p:nvPr>
            <p:ph type="sldNum" sz="quarter" idx="4294967295"/>
          </p:nvPr>
        </p:nvSpPr>
        <p:spPr>
          <a:xfrm>
            <a:off x="11377613" y="6356350"/>
            <a:ext cx="814387" cy="365125"/>
          </a:xfrm>
          <a:prstGeom prst="rect">
            <a:avLst/>
          </a:prstGeom>
        </p:spPr>
        <p:txBody>
          <a:bodyPr/>
          <a:lstStyle/>
          <a:p>
            <a:pPr>
              <a:spcAft>
                <a:spcPts val="600"/>
              </a:spcAft>
            </a:pPr>
            <a:fld id="{FE96E056-139D-44BA-96DA-C01F9CC74598}" type="slidenum">
              <a:rPr lang="en-US" smtClean="0"/>
              <a:pPr>
                <a:spcAft>
                  <a:spcPts val="600"/>
                </a:spcAft>
              </a:pPr>
              <a:t>17</a:t>
            </a:fld>
            <a:endParaRPr lang="en-US"/>
          </a:p>
        </p:txBody>
      </p:sp>
      <p:graphicFrame>
        <p:nvGraphicFramePr>
          <p:cNvPr id="7" name="Chart 6" descr="Pie chart showing 23% of MS4s use Fiscal  year, 22% use permit year, and 55% use calendar year">
            <a:extLst>
              <a:ext uri="{FF2B5EF4-FFF2-40B4-BE49-F238E27FC236}">
                <a16:creationId xmlns:a16="http://schemas.microsoft.com/office/drawing/2014/main" id="{51B05F7A-D75C-486E-8190-99613F31174F}"/>
              </a:ext>
            </a:extLst>
          </p:cNvPr>
          <p:cNvGraphicFramePr/>
          <p:nvPr>
            <p:extLst>
              <p:ext uri="{D42A27DB-BD31-4B8C-83A1-F6EECF244321}">
                <p14:modId xmlns:p14="http://schemas.microsoft.com/office/powerpoint/2010/main" val="817238968"/>
              </p:ext>
            </p:extLst>
          </p:nvPr>
        </p:nvGraphicFramePr>
        <p:xfrm>
          <a:off x="7086600" y="1486370"/>
          <a:ext cx="5599306" cy="4863294"/>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25DEE752-81AB-A0A0-A567-A3ECCFF3F956}"/>
              </a:ext>
              <a:ext uri="{C183D7F6-B498-43B3-948B-1728B52AA6E4}">
                <adec:decorative xmlns:adec="http://schemas.microsoft.com/office/drawing/2017/decorative" val="1"/>
              </a:ext>
            </a:extLst>
          </p:cNvPr>
          <p:cNvCxnSpPr>
            <a:cxnSpLocks/>
          </p:cNvCxnSpPr>
          <p:nvPr/>
        </p:nvCxnSpPr>
        <p:spPr bwMode="auto">
          <a:xfrm>
            <a:off x="236132" y="1143000"/>
            <a:ext cx="11651068" cy="0"/>
          </a:xfrm>
          <a:prstGeom prst="line">
            <a:avLst/>
          </a:pr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40074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p:txBody>
          <a:bodyPr>
            <a:noAutofit/>
          </a:bodyPr>
          <a:lstStyle/>
          <a:p>
            <a:pPr algn="ctr"/>
            <a:r>
              <a:rPr lang="en-US" sz="3200" b="1" kern="1200" dirty="0">
                <a:latin typeface="+mj-lt"/>
                <a:ea typeface="+mj-ea"/>
                <a:cs typeface="+mj-cs"/>
              </a:rPr>
              <a:t>Proposed Changes for 2024 MS4 General Permit Renewal</a:t>
            </a:r>
            <a:br>
              <a:rPr lang="en-US" sz="2000" dirty="0"/>
            </a:br>
            <a:r>
              <a:rPr lang="en-US" sz="2800" b="0" i="1" kern="1200" dirty="0">
                <a:solidFill>
                  <a:schemeClr val="accent1">
                    <a:lumMod val="75000"/>
                  </a:schemeClr>
                </a:solidFill>
                <a:latin typeface="+mj-lt"/>
                <a:ea typeface="+mj-ea"/>
                <a:cs typeface="+mj-cs"/>
              </a:rPr>
              <a:t>Revisions for Electronic Applications and Reports</a:t>
            </a:r>
            <a:endParaRPr lang="en-US" sz="2000" b="0" i="1" kern="1200" dirty="0">
              <a:solidFill>
                <a:schemeClr val="accent1">
                  <a:lumMod val="75000"/>
                </a:schemeClr>
              </a:solidFill>
              <a:latin typeface="+mj-lt"/>
              <a:ea typeface="+mj-ea"/>
              <a:cs typeface="+mj-cs"/>
            </a:endParaRPr>
          </a:p>
        </p:txBody>
      </p:sp>
      <p:sp>
        <p:nvSpPr>
          <p:cNvPr id="5" name="Content Placeholder 4">
            <a:extLst>
              <a:ext uri="{FF2B5EF4-FFF2-40B4-BE49-F238E27FC236}">
                <a16:creationId xmlns:a16="http://schemas.microsoft.com/office/drawing/2014/main" id="{F1F03E9F-A2BE-4B6F-0280-3D15C2C8E72D}"/>
              </a:ext>
            </a:extLst>
          </p:cNvPr>
          <p:cNvSpPr>
            <a:spLocks noGrp="1"/>
          </p:cNvSpPr>
          <p:nvPr>
            <p:ph idx="1"/>
          </p:nvPr>
        </p:nvSpPr>
        <p:spPr>
          <a:xfrm>
            <a:off x="609600" y="1447800"/>
            <a:ext cx="7467600" cy="4572000"/>
          </a:xfrm>
        </p:spPr>
        <p:txBody>
          <a:bodyPr/>
          <a:lstStyle/>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Require Coalitions to designate in the NOI the coalition member responsible for submitting Annual Reports</a:t>
            </a:r>
          </a:p>
          <a:p>
            <a:pPr marL="685800" lvl="1" indent="-228600">
              <a:lnSpc>
                <a:spcPct val="90000"/>
              </a:lnSpc>
              <a:spcBef>
                <a:spcPts val="1000"/>
              </a:spcBef>
              <a:buFont typeface="Arial" panose="020B0604020202020204" pitchFamily="34" charset="0"/>
              <a:buChar char="•"/>
            </a:pPr>
            <a:r>
              <a:rPr lang="en-US" sz="2400" dirty="0"/>
              <a:t>Allows for shared annual reports to be submitted in the electronic system </a:t>
            </a:r>
          </a:p>
          <a:p>
            <a:pPr marL="1143000" lvl="2" indent="-228600">
              <a:lnSpc>
                <a:spcPct val="90000"/>
              </a:lnSpc>
              <a:spcBef>
                <a:spcPts val="1000"/>
              </a:spcBef>
              <a:buFont typeface="Arial" panose="020B0604020202020204" pitchFamily="34" charset="0"/>
              <a:buChar char="•"/>
            </a:pPr>
            <a:r>
              <a:rPr lang="en-US" sz="2400" dirty="0"/>
              <a:t>Designated member:</a:t>
            </a:r>
          </a:p>
          <a:p>
            <a:pPr lvl="3">
              <a:lnSpc>
                <a:spcPct val="90000"/>
              </a:lnSpc>
              <a:spcBef>
                <a:spcPts val="1000"/>
              </a:spcBef>
              <a:buFont typeface="Arial" panose="020B0604020202020204" pitchFamily="34" charset="0"/>
              <a:buChar char="•"/>
            </a:pPr>
            <a:r>
              <a:rPr lang="en-US" sz="2400" dirty="0"/>
              <a:t>submits the report information for the entire coalition and </a:t>
            </a:r>
          </a:p>
          <a:p>
            <a:pPr lvl="3">
              <a:lnSpc>
                <a:spcPct val="90000"/>
              </a:lnSpc>
              <a:spcBef>
                <a:spcPts val="1000"/>
              </a:spcBef>
              <a:buFont typeface="Arial" panose="020B0604020202020204" pitchFamily="34" charset="0"/>
              <a:buChar char="•"/>
            </a:pPr>
            <a:r>
              <a:rPr lang="en-US" sz="2400" dirty="0"/>
              <a:t>signs and certifies that the information is true and accurate</a:t>
            </a:r>
          </a:p>
          <a:p>
            <a:pPr marL="1143000" lvl="2" indent="-228600">
              <a:lnSpc>
                <a:spcPct val="90000"/>
              </a:lnSpc>
              <a:spcBef>
                <a:spcPts val="1000"/>
              </a:spcBef>
              <a:buFont typeface="Arial" panose="020B0604020202020204" pitchFamily="34" charset="0"/>
              <a:buChar char="•"/>
            </a:pPr>
            <a:r>
              <a:rPr lang="en-US" sz="2400" kern="1200" dirty="0">
                <a:latin typeface="+mn-lt"/>
                <a:ea typeface="+mn-ea"/>
                <a:cs typeface="+mn-cs"/>
              </a:rPr>
              <a:t>All other members submit a sig</a:t>
            </a:r>
            <a:r>
              <a:rPr lang="en-US" sz="2400" dirty="0"/>
              <a:t>nature and certification that the information is being submitted by the designated member and that it is true and accurate</a:t>
            </a:r>
            <a:endParaRPr lang="en-US" sz="2400" kern="1200" dirty="0">
              <a:latin typeface="+mn-lt"/>
              <a:ea typeface="+mn-ea"/>
              <a:cs typeface="+mn-cs"/>
            </a:endParaRPr>
          </a:p>
          <a:p>
            <a:endParaRPr lang="en-US" dirty="0"/>
          </a:p>
        </p:txBody>
      </p:sp>
      <p:pic>
        <p:nvPicPr>
          <p:cNvPr id="8" name="Picture 7">
            <a:extLst>
              <a:ext uri="{FF2B5EF4-FFF2-40B4-BE49-F238E27FC236}">
                <a16:creationId xmlns:a16="http://schemas.microsoft.com/office/drawing/2014/main" id="{4F803F4D-E79D-40FA-AC8F-A559B84FA85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66760" y="2362200"/>
            <a:ext cx="2971800" cy="2971800"/>
          </a:xfrm>
          <a:prstGeom prst="rect">
            <a:avLst/>
          </a:prstGeom>
        </p:spPr>
      </p:pic>
    </p:spTree>
    <p:extLst>
      <p:ext uri="{BB962C8B-B14F-4D97-AF65-F5344CB8AC3E}">
        <p14:creationId xmlns:p14="http://schemas.microsoft.com/office/powerpoint/2010/main" val="21666067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4">
            <a:extLst>
              <a:ext uri="{FF2B5EF4-FFF2-40B4-BE49-F238E27FC236}">
                <a16:creationId xmlns:a16="http://schemas.microsoft.com/office/drawing/2014/main" id="{69165B9B-B679-EB67-BE05-F87D0F69753E}"/>
              </a:ext>
            </a:extLst>
          </p:cNvPr>
          <p:cNvSpPr txBox="1">
            <a:spLocks noGrp="1"/>
          </p:cNvSpPr>
          <p:nvPr>
            <p:ph type="title" idx="4294967295"/>
          </p:nvPr>
        </p:nvSpPr>
        <p:spPr bwMode="auto">
          <a:xfrm>
            <a:off x="312016" y="457200"/>
            <a:ext cx="11567967" cy="914400"/>
          </a:xfrm>
          <a:prstGeom prst="rect">
            <a:avLst/>
          </a:prstGeom>
          <a:noFill/>
          <a:ln w="9525">
            <a:noFill/>
            <a:prstDash/>
            <a:miter lim="800000"/>
            <a:headEnd/>
            <a:tailEnd/>
          </a:ln>
          <a:effectLst/>
        </p:spPr>
        <p:txBody>
          <a:bodyPr rot="0" spcFirstLastPara="0" vertOverflow="overflow" horzOverflow="overflow" vert="horz" wrap="square" lIns="92075" tIns="46038" rIns="92075" bIns="46038" numCol="1" spcCol="0" rtlCol="0" fromWordArt="0" anchor="ctr" anchorCtr="0" forceAA="0" compatLnSpc="1">
            <a:prstTxWarp prst="textNoShape">
              <a:avLst/>
            </a:prstTxWarp>
            <a:noAutofit/>
          </a:bodyPr>
          <a:lstStyle>
            <a:lvl1pPr algn="ctr" rtl="0" eaLnBrk="1" fontAlgn="base" hangingPunct="1">
              <a:spcBef>
                <a:spcPct val="0"/>
              </a:spcBef>
              <a:spcAft>
                <a:spcPct val="0"/>
              </a:spcAft>
              <a:defRPr sz="3600" b="1">
                <a:solidFill>
                  <a:schemeClr val="tx1"/>
                </a:solidFill>
                <a:latin typeface="+mj-lt"/>
                <a:ea typeface="+mj-ea"/>
                <a:cs typeface="+mj-cs"/>
              </a:defRPr>
            </a:lvl1pPr>
            <a:lvl2pPr algn="ctr" rtl="0" eaLnBrk="1" fontAlgn="base" hangingPunct="1">
              <a:spcBef>
                <a:spcPct val="0"/>
              </a:spcBef>
              <a:spcAft>
                <a:spcPct val="0"/>
              </a:spcAft>
              <a:defRPr sz="2800">
                <a:solidFill>
                  <a:schemeClr val="tx1"/>
                </a:solidFill>
                <a:latin typeface="Arial Black" pitchFamily="34" charset="0"/>
              </a:defRPr>
            </a:lvl2pPr>
            <a:lvl3pPr algn="ctr" rtl="0" eaLnBrk="1" fontAlgn="base" hangingPunct="1">
              <a:spcBef>
                <a:spcPct val="0"/>
              </a:spcBef>
              <a:spcAft>
                <a:spcPct val="0"/>
              </a:spcAft>
              <a:defRPr sz="2800">
                <a:solidFill>
                  <a:schemeClr val="tx1"/>
                </a:solidFill>
                <a:latin typeface="Arial Black" pitchFamily="34" charset="0"/>
              </a:defRPr>
            </a:lvl3pPr>
            <a:lvl4pPr algn="ctr" rtl="0" eaLnBrk="1" fontAlgn="base" hangingPunct="1">
              <a:spcBef>
                <a:spcPct val="0"/>
              </a:spcBef>
              <a:spcAft>
                <a:spcPct val="0"/>
              </a:spcAft>
              <a:defRPr sz="2800">
                <a:solidFill>
                  <a:schemeClr val="tx1"/>
                </a:solidFill>
                <a:latin typeface="Arial Black" pitchFamily="34" charset="0"/>
              </a:defRPr>
            </a:lvl4pPr>
            <a:lvl5pPr algn="ctr" rtl="0" eaLnBrk="1" fontAlgn="base" hangingPunct="1">
              <a:spcBef>
                <a:spcPct val="0"/>
              </a:spcBef>
              <a:spcAft>
                <a:spcPct val="0"/>
              </a:spcAft>
              <a:defRPr sz="2800">
                <a:solidFill>
                  <a:schemeClr val="tx1"/>
                </a:solidFill>
                <a:latin typeface="Arial Black" pitchFamily="34" charset="0"/>
              </a:defRPr>
            </a:lvl5pPr>
            <a:lvl6pPr marL="457200" algn="ctr" rtl="0" eaLnBrk="1" fontAlgn="base" hangingPunct="1">
              <a:spcBef>
                <a:spcPct val="0"/>
              </a:spcBef>
              <a:spcAft>
                <a:spcPct val="0"/>
              </a:spcAft>
              <a:defRPr sz="2800">
                <a:solidFill>
                  <a:schemeClr val="tx1"/>
                </a:solidFill>
                <a:latin typeface="Arial Black" pitchFamily="34" charset="0"/>
              </a:defRPr>
            </a:lvl6pPr>
            <a:lvl7pPr marL="914400" algn="ctr" rtl="0" eaLnBrk="1" fontAlgn="base" hangingPunct="1">
              <a:spcBef>
                <a:spcPct val="0"/>
              </a:spcBef>
              <a:spcAft>
                <a:spcPct val="0"/>
              </a:spcAft>
              <a:defRPr sz="2800">
                <a:solidFill>
                  <a:schemeClr val="tx1"/>
                </a:solidFill>
                <a:latin typeface="Arial Black" pitchFamily="34" charset="0"/>
              </a:defRPr>
            </a:lvl7pPr>
            <a:lvl8pPr marL="1371600" algn="ctr" rtl="0" eaLnBrk="1" fontAlgn="base" hangingPunct="1">
              <a:spcBef>
                <a:spcPct val="0"/>
              </a:spcBef>
              <a:spcAft>
                <a:spcPct val="0"/>
              </a:spcAft>
              <a:defRPr sz="2800">
                <a:solidFill>
                  <a:schemeClr val="tx1"/>
                </a:solidFill>
                <a:latin typeface="Arial Black" pitchFamily="34" charset="0"/>
              </a:defRPr>
            </a:lvl8pPr>
            <a:lvl9pPr marL="1828800" algn="ctr" rtl="0" eaLnBrk="1" fontAlgn="base" hangingPunct="1">
              <a:spcBef>
                <a:spcPct val="0"/>
              </a:spcBef>
              <a:spcAft>
                <a:spcPct val="0"/>
              </a:spcAft>
              <a:defRPr sz="2800">
                <a:solidFill>
                  <a:schemeClr val="tx1"/>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a:ea typeface="+mj-ea"/>
                <a:cs typeface="+mj-cs"/>
              </a:rPr>
              <a:t>Proposed Changes for 2024 MS4 General Permit Renewal</a:t>
            </a:r>
            <a:br>
              <a:rPr kumimoji="0" lang="en-US" sz="2800" b="1" i="0" u="none" strike="noStrike" kern="1200" cap="none" spc="0" normalizeH="0" baseline="0" noProof="0" dirty="0">
                <a:ln>
                  <a:noFill/>
                </a:ln>
                <a:solidFill>
                  <a:schemeClr val="tx1"/>
                </a:solidFill>
                <a:effectLst/>
                <a:uLnTx/>
                <a:uFillTx/>
                <a:latin typeface="Arial" panose="020B0604020202020204"/>
                <a:ea typeface="+mj-ea"/>
                <a:cs typeface="+mj-cs"/>
              </a:rPr>
            </a:br>
            <a:r>
              <a:rPr kumimoji="0" lang="en-US" sz="2800" b="0" i="1" u="none" strike="noStrike" kern="1200" cap="none" spc="0" normalizeH="0" baseline="0" noProof="0" dirty="0">
                <a:ln>
                  <a:noFill/>
                </a:ln>
                <a:solidFill>
                  <a:schemeClr val="accent1">
                    <a:lumMod val="75000"/>
                  </a:schemeClr>
                </a:solidFill>
                <a:effectLst/>
                <a:uLnTx/>
                <a:uFillTx/>
                <a:latin typeface="Arial" panose="020B0604020202020204"/>
                <a:ea typeface="+mj-ea"/>
                <a:cs typeface="+mj-cs"/>
              </a:rPr>
              <a:t>2020 Decennial Census</a:t>
            </a:r>
            <a:br>
              <a:rPr kumimoji="0" lang="en-US" sz="3200" b="1" i="0" u="none" strike="noStrike" kern="1200" cap="none" spc="0" normalizeH="0" baseline="0" noProof="0" dirty="0">
                <a:ln>
                  <a:noFill/>
                </a:ln>
                <a:solidFill>
                  <a:schemeClr val="tx1"/>
                </a:solidFill>
                <a:effectLst/>
                <a:uLnTx/>
                <a:uFillTx/>
                <a:latin typeface="Arial" panose="020B0604020202020204"/>
                <a:ea typeface="+mj-ea"/>
                <a:cs typeface="+mj-cs"/>
              </a:rPr>
            </a:br>
            <a:r>
              <a:rPr kumimoji="0" lang="en-US" sz="3200" b="1" i="0" u="none" strike="noStrike" kern="1200" cap="none" spc="0" normalizeH="0" baseline="0" noProof="0" dirty="0">
                <a:ln>
                  <a:noFill/>
                </a:ln>
                <a:solidFill>
                  <a:schemeClr val="tx1"/>
                </a:solidFill>
                <a:effectLst/>
                <a:uLnTx/>
                <a:uFillTx/>
                <a:latin typeface="Arial" panose="020B0604020202020204"/>
                <a:ea typeface="+mj-ea"/>
                <a:cs typeface="+mj-cs"/>
              </a:rPr>
              <a:t>	</a:t>
            </a:r>
            <a:endParaRPr kumimoji="0" lang="en-US" sz="3600" b="1" i="0" u="none" strike="noStrike" kern="0" cap="none" spc="0" normalizeH="0" baseline="0" noProof="0" dirty="0">
              <a:ln>
                <a:noFill/>
              </a:ln>
              <a:solidFill>
                <a:schemeClr val="tx1"/>
              </a:solidFill>
              <a:effectLst/>
              <a:uLnTx/>
              <a:uFillTx/>
              <a:latin typeface="+mj-lt"/>
              <a:ea typeface="+mj-ea"/>
              <a:cs typeface="+mj-cs"/>
            </a:endParaRPr>
          </a:p>
        </p:txBody>
      </p:sp>
      <p:sp>
        <p:nvSpPr>
          <p:cNvPr id="7" name="Content Placeholder 6">
            <a:extLst>
              <a:ext uri="{FF2B5EF4-FFF2-40B4-BE49-F238E27FC236}">
                <a16:creationId xmlns:a16="http://schemas.microsoft.com/office/drawing/2014/main" id="{88F17EBA-0E6B-28BD-0436-4D1F7F23C25D}"/>
              </a:ext>
            </a:extLst>
          </p:cNvPr>
          <p:cNvSpPr>
            <a:spLocks noGrp="1"/>
          </p:cNvSpPr>
          <p:nvPr>
            <p:ph idx="1"/>
          </p:nvPr>
        </p:nvSpPr>
        <p:spPr>
          <a:xfrm>
            <a:off x="11875" y="1371600"/>
            <a:ext cx="10972800" cy="4572000"/>
          </a:xfrm>
        </p:spPr>
        <p:txBody>
          <a:bodyPr/>
          <a:lstStyle/>
          <a:p>
            <a:pPr marL="742950" lvl="1" indent="-285750">
              <a:buFont typeface="Arial" panose="020B0604020202020204" pitchFamily="34" charset="0"/>
              <a:buChar char="•"/>
            </a:pPr>
            <a:r>
              <a:rPr lang="en-US" sz="2800" dirty="0"/>
              <a:t>Add to applicability criteria MS4 operators located within the “2020 Urban Areas with a population of 50,000 or more people” to replace the term “urbanized area” throughout the permit</a:t>
            </a:r>
          </a:p>
          <a:p>
            <a:pPr lvl="2" indent="-285750">
              <a:buFont typeface="Arial" panose="020B0604020202020204" pitchFamily="34" charset="0"/>
              <a:buChar char="•"/>
            </a:pPr>
            <a:r>
              <a:rPr lang="en-US" sz="2800" dirty="0"/>
              <a:t>Necessary to comply with the federal </a:t>
            </a:r>
            <a:r>
              <a:rPr lang="en-US" sz="2800" b="0" i="1" dirty="0">
                <a:solidFill>
                  <a:srgbClr val="1B1B1B"/>
                </a:solidFill>
                <a:effectLst/>
                <a:latin typeface="Calibri" panose="020F0502020204030204" pitchFamily="34" charset="0"/>
                <a:cs typeface="Calibri" panose="020F0502020204030204" pitchFamily="34" charset="0"/>
              </a:rPr>
              <a:t>NPDES Small MS4 Urbanized Area Clarification</a:t>
            </a:r>
            <a:r>
              <a:rPr lang="en-US" sz="2400" b="0" i="1" dirty="0">
                <a:solidFill>
                  <a:srgbClr val="1B1B1B"/>
                </a:solidFill>
                <a:effectLst/>
                <a:latin typeface="Calibri" panose="020F0502020204030204" pitchFamily="34" charset="0"/>
                <a:cs typeface="Calibri" panose="020F0502020204030204" pitchFamily="34" charset="0"/>
              </a:rPr>
              <a:t> </a:t>
            </a:r>
            <a:r>
              <a:rPr lang="en-US" sz="2800" b="0" dirty="0">
                <a:solidFill>
                  <a:srgbClr val="1B1B1B"/>
                </a:solidFill>
                <a:effectLst/>
                <a:latin typeface="Calibri" panose="020F0502020204030204" pitchFamily="34" charset="0"/>
                <a:cs typeface="Calibri" panose="020F0502020204030204" pitchFamily="34" charset="0"/>
              </a:rPr>
              <a:t>rule</a:t>
            </a:r>
            <a:endParaRPr lang="en-US" sz="3200" dirty="0">
              <a:latin typeface="Calibri" panose="020F0502020204030204" pitchFamily="34" charset="0"/>
              <a:cs typeface="Calibri" panose="020F0502020204030204" pitchFamily="34" charset="0"/>
            </a:endParaRPr>
          </a:p>
          <a:p>
            <a:pPr lvl="2" indent="-285750">
              <a:buFont typeface="Arial" panose="020B0604020202020204" pitchFamily="34" charset="0"/>
              <a:buChar char="•"/>
            </a:pPr>
            <a:r>
              <a:rPr lang="en-US" sz="2800" dirty="0"/>
              <a:t>Extend coverage to some new MS4 operators</a:t>
            </a:r>
          </a:p>
          <a:p>
            <a:pPr lvl="2" indent="-285750">
              <a:buFont typeface="Arial" panose="020B0604020202020204" pitchFamily="34" charset="0"/>
              <a:buChar char="•"/>
            </a:pPr>
            <a:r>
              <a:rPr lang="en-US" sz="2800" dirty="0"/>
              <a:t>Will not de-regulate any MS4 operators</a:t>
            </a:r>
          </a:p>
          <a:p>
            <a:pPr lvl="3" indent="-285750">
              <a:buFont typeface="Arial" panose="020B0604020202020204" pitchFamily="34" charset="0"/>
              <a:buChar char="•"/>
            </a:pPr>
            <a:r>
              <a:rPr lang="en-US" sz="2600" dirty="0"/>
              <a:t>Once regulated, always regulated</a:t>
            </a:r>
          </a:p>
          <a:p>
            <a:pPr marL="457200" lvl="1" indent="0">
              <a:buNone/>
            </a:pPr>
            <a:endParaRPr lang="en-US" sz="2800" dirty="0"/>
          </a:p>
          <a:p>
            <a:pPr lvl="2" indent="-285750">
              <a:buFont typeface="Arial" panose="020B0604020202020204" pitchFamily="34" charset="0"/>
              <a:buChar char="•"/>
            </a:pPr>
            <a:endParaRPr lang="en-US" sz="2800" dirty="0"/>
          </a:p>
          <a:p>
            <a:endParaRPr lang="en-US" sz="2800" dirty="0"/>
          </a:p>
        </p:txBody>
      </p:sp>
      <p:pic>
        <p:nvPicPr>
          <p:cNvPr id="2" name="Picture 1" descr="A picture containing logo&#10;&#10;Description automatically generated">
            <a:extLst>
              <a:ext uri="{FF2B5EF4-FFF2-40B4-BE49-F238E27FC236}">
                <a16:creationId xmlns:a16="http://schemas.microsoft.com/office/drawing/2014/main" id="{DBDCA73C-2D02-8330-EF78-F9DB59010BD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34400" y="3588673"/>
            <a:ext cx="2301240" cy="1516727"/>
          </a:xfrm>
          <a:prstGeom prst="rect">
            <a:avLst/>
          </a:prstGeom>
        </p:spPr>
      </p:pic>
      <p:sp>
        <p:nvSpPr>
          <p:cNvPr id="3" name="TextBox 2">
            <a:extLst>
              <a:ext uri="{FF2B5EF4-FFF2-40B4-BE49-F238E27FC236}">
                <a16:creationId xmlns:a16="http://schemas.microsoft.com/office/drawing/2014/main" id="{825C8931-E781-743A-BD96-E17F9DA10EC3}"/>
              </a:ext>
            </a:extLst>
          </p:cNvPr>
          <p:cNvSpPr txBox="1"/>
          <p:nvPr/>
        </p:nvSpPr>
        <p:spPr>
          <a:xfrm>
            <a:off x="8153400" y="5179368"/>
            <a:ext cx="5205021" cy="230832"/>
          </a:xfrm>
          <a:prstGeom prst="rect">
            <a:avLst/>
          </a:prstGeom>
          <a:noFill/>
        </p:spPr>
        <p:txBody>
          <a:bodyPr wrap="square" rtlCol="0">
            <a:spAutoFit/>
          </a:bodyPr>
          <a:lstStyle/>
          <a:p>
            <a:r>
              <a:rPr lang="en-US" sz="900" dirty="0">
                <a:hlinkClick r:id="rId4" tooltip="https://taliawhyte.com/2020/04/01/do-your-census-today/"/>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42656259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genda for the meeting including introductions, presentation, questions, and formal comments&#10;">
            <a:extLst>
              <a:ext uri="{FF2B5EF4-FFF2-40B4-BE49-F238E27FC236}">
                <a16:creationId xmlns:a16="http://schemas.microsoft.com/office/drawing/2014/main" id="{879146C4-41FE-2FB3-6E23-625ED5A383B5}"/>
              </a:ext>
            </a:extLst>
          </p:cNvPr>
          <p:cNvPicPr>
            <a:picLocks noChangeAspect="1"/>
          </p:cNvPicPr>
          <p:nvPr/>
        </p:nvPicPr>
        <p:blipFill>
          <a:blip r:embed="rId3"/>
          <a:stretch>
            <a:fillRect/>
          </a:stretch>
        </p:blipFill>
        <p:spPr>
          <a:xfrm>
            <a:off x="3731800" y="110824"/>
            <a:ext cx="4728399" cy="6636352"/>
          </a:xfrm>
          <a:prstGeom prst="rect">
            <a:avLst/>
          </a:prstGeom>
          <a:noFill/>
        </p:spPr>
      </p:pic>
      <p:sp>
        <p:nvSpPr>
          <p:cNvPr id="2" name="Title 1">
            <a:extLst>
              <a:ext uri="{FF2B5EF4-FFF2-40B4-BE49-F238E27FC236}">
                <a16:creationId xmlns:a16="http://schemas.microsoft.com/office/drawing/2014/main" id="{77F9B394-FD52-BD4E-A2FE-26CBE1694100}"/>
              </a:ext>
            </a:extLst>
          </p:cNvPr>
          <p:cNvSpPr>
            <a:spLocks noGrp="1"/>
          </p:cNvSpPr>
          <p:nvPr>
            <p:ph type="title"/>
          </p:nvPr>
        </p:nvSpPr>
        <p:spPr>
          <a:xfrm>
            <a:off x="914400" y="-914400"/>
            <a:ext cx="10363200" cy="914400"/>
          </a:xfrm>
        </p:spPr>
        <p:txBody>
          <a:bodyPr vert="horz" wrap="square" lIns="92075" tIns="46038" rIns="92075" bIns="46038" numCol="1" anchor="b" anchorCtr="0" compatLnSpc="1">
            <a:prstTxWarp prst="textNoShape">
              <a:avLst/>
            </a:prstTxWarp>
          </a:bodyPr>
          <a:lstStyle/>
          <a:p>
            <a:r>
              <a:rPr lang="en-US" dirty="0"/>
              <a:t>Agenda</a:t>
            </a:r>
          </a:p>
        </p:txBody>
      </p:sp>
    </p:spTree>
    <p:extLst>
      <p:ext uri="{BB962C8B-B14F-4D97-AF65-F5344CB8AC3E}">
        <p14:creationId xmlns:p14="http://schemas.microsoft.com/office/powerpoint/2010/main" val="247922033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4">
            <a:extLst>
              <a:ext uri="{FF2B5EF4-FFF2-40B4-BE49-F238E27FC236}">
                <a16:creationId xmlns:a16="http://schemas.microsoft.com/office/drawing/2014/main" id="{69165B9B-B679-EB67-BE05-F87D0F69753E}"/>
              </a:ext>
            </a:extLst>
          </p:cNvPr>
          <p:cNvSpPr txBox="1">
            <a:spLocks noGrp="1"/>
          </p:cNvSpPr>
          <p:nvPr>
            <p:ph type="title" idx="4294967295"/>
          </p:nvPr>
        </p:nvSpPr>
        <p:spPr bwMode="auto">
          <a:xfrm>
            <a:off x="312016" y="457200"/>
            <a:ext cx="11567967" cy="914400"/>
          </a:xfrm>
          <a:prstGeom prst="rect">
            <a:avLst/>
          </a:prstGeom>
          <a:noFill/>
          <a:ln w="9525">
            <a:noFill/>
            <a:prstDash/>
            <a:miter lim="800000"/>
            <a:headEnd/>
            <a:tailEnd/>
          </a:ln>
          <a:effectLst/>
        </p:spPr>
        <p:txBody>
          <a:bodyPr rot="0" spcFirstLastPara="0" vertOverflow="overflow" horzOverflow="overflow" vert="horz" wrap="square" lIns="92075" tIns="46038" rIns="92075" bIns="46038" numCol="1" spcCol="0" rtlCol="0" fromWordArt="0" anchor="ctr" anchorCtr="0" forceAA="0" compatLnSpc="1">
            <a:prstTxWarp prst="textNoShape">
              <a:avLst/>
            </a:prstTxWarp>
            <a:noAutofit/>
          </a:bodyPr>
          <a:lstStyle>
            <a:lvl1pPr algn="ctr" rtl="0" eaLnBrk="1" fontAlgn="base" hangingPunct="1">
              <a:spcBef>
                <a:spcPct val="0"/>
              </a:spcBef>
              <a:spcAft>
                <a:spcPct val="0"/>
              </a:spcAft>
              <a:defRPr sz="3600" b="1">
                <a:solidFill>
                  <a:schemeClr val="tx1"/>
                </a:solidFill>
                <a:latin typeface="+mj-lt"/>
                <a:ea typeface="+mj-ea"/>
                <a:cs typeface="+mj-cs"/>
              </a:defRPr>
            </a:lvl1pPr>
            <a:lvl2pPr algn="ctr" rtl="0" eaLnBrk="1" fontAlgn="base" hangingPunct="1">
              <a:spcBef>
                <a:spcPct val="0"/>
              </a:spcBef>
              <a:spcAft>
                <a:spcPct val="0"/>
              </a:spcAft>
              <a:defRPr sz="2800">
                <a:solidFill>
                  <a:schemeClr val="tx1"/>
                </a:solidFill>
                <a:latin typeface="Arial Black" pitchFamily="34" charset="0"/>
              </a:defRPr>
            </a:lvl2pPr>
            <a:lvl3pPr algn="ctr" rtl="0" eaLnBrk="1" fontAlgn="base" hangingPunct="1">
              <a:spcBef>
                <a:spcPct val="0"/>
              </a:spcBef>
              <a:spcAft>
                <a:spcPct val="0"/>
              </a:spcAft>
              <a:defRPr sz="2800">
                <a:solidFill>
                  <a:schemeClr val="tx1"/>
                </a:solidFill>
                <a:latin typeface="Arial Black" pitchFamily="34" charset="0"/>
              </a:defRPr>
            </a:lvl3pPr>
            <a:lvl4pPr algn="ctr" rtl="0" eaLnBrk="1" fontAlgn="base" hangingPunct="1">
              <a:spcBef>
                <a:spcPct val="0"/>
              </a:spcBef>
              <a:spcAft>
                <a:spcPct val="0"/>
              </a:spcAft>
              <a:defRPr sz="2800">
                <a:solidFill>
                  <a:schemeClr val="tx1"/>
                </a:solidFill>
                <a:latin typeface="Arial Black" pitchFamily="34" charset="0"/>
              </a:defRPr>
            </a:lvl4pPr>
            <a:lvl5pPr algn="ctr" rtl="0" eaLnBrk="1" fontAlgn="base" hangingPunct="1">
              <a:spcBef>
                <a:spcPct val="0"/>
              </a:spcBef>
              <a:spcAft>
                <a:spcPct val="0"/>
              </a:spcAft>
              <a:defRPr sz="2800">
                <a:solidFill>
                  <a:schemeClr val="tx1"/>
                </a:solidFill>
                <a:latin typeface="Arial Black" pitchFamily="34" charset="0"/>
              </a:defRPr>
            </a:lvl5pPr>
            <a:lvl6pPr marL="457200" algn="ctr" rtl="0" eaLnBrk="1" fontAlgn="base" hangingPunct="1">
              <a:spcBef>
                <a:spcPct val="0"/>
              </a:spcBef>
              <a:spcAft>
                <a:spcPct val="0"/>
              </a:spcAft>
              <a:defRPr sz="2800">
                <a:solidFill>
                  <a:schemeClr val="tx1"/>
                </a:solidFill>
                <a:latin typeface="Arial Black" pitchFamily="34" charset="0"/>
              </a:defRPr>
            </a:lvl6pPr>
            <a:lvl7pPr marL="914400" algn="ctr" rtl="0" eaLnBrk="1" fontAlgn="base" hangingPunct="1">
              <a:spcBef>
                <a:spcPct val="0"/>
              </a:spcBef>
              <a:spcAft>
                <a:spcPct val="0"/>
              </a:spcAft>
              <a:defRPr sz="2800">
                <a:solidFill>
                  <a:schemeClr val="tx1"/>
                </a:solidFill>
                <a:latin typeface="Arial Black" pitchFamily="34" charset="0"/>
              </a:defRPr>
            </a:lvl7pPr>
            <a:lvl8pPr marL="1371600" algn="ctr" rtl="0" eaLnBrk="1" fontAlgn="base" hangingPunct="1">
              <a:spcBef>
                <a:spcPct val="0"/>
              </a:spcBef>
              <a:spcAft>
                <a:spcPct val="0"/>
              </a:spcAft>
              <a:defRPr sz="2800">
                <a:solidFill>
                  <a:schemeClr val="tx1"/>
                </a:solidFill>
                <a:latin typeface="Arial Black" pitchFamily="34" charset="0"/>
              </a:defRPr>
            </a:lvl8pPr>
            <a:lvl9pPr marL="1828800" algn="ctr" rtl="0" eaLnBrk="1" fontAlgn="base" hangingPunct="1">
              <a:spcBef>
                <a:spcPct val="0"/>
              </a:spcBef>
              <a:spcAft>
                <a:spcPct val="0"/>
              </a:spcAft>
              <a:defRPr sz="2800">
                <a:solidFill>
                  <a:schemeClr val="tx1"/>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a:ea typeface="+mj-ea"/>
                <a:cs typeface="+mj-cs"/>
              </a:rPr>
              <a:t>Proposed Changes for 2024 MS4 General Permit Renewal</a:t>
            </a:r>
            <a:br>
              <a:rPr kumimoji="0" lang="en-US" sz="2800" b="1" i="0" u="none" strike="noStrike" kern="1200" cap="none" spc="0" normalizeH="0" baseline="0" noProof="0" dirty="0">
                <a:ln>
                  <a:noFill/>
                </a:ln>
                <a:solidFill>
                  <a:schemeClr val="tx1"/>
                </a:solidFill>
                <a:effectLst/>
                <a:uLnTx/>
                <a:uFillTx/>
                <a:latin typeface="Arial" panose="020B0604020202020204"/>
                <a:ea typeface="+mj-ea"/>
                <a:cs typeface="+mj-cs"/>
              </a:rPr>
            </a:br>
            <a:r>
              <a:rPr kumimoji="0" lang="en-US" sz="2800" b="0" i="1" u="none" strike="noStrike" kern="1200" cap="none" spc="0" normalizeH="0" baseline="0" noProof="0" dirty="0">
                <a:ln>
                  <a:noFill/>
                </a:ln>
                <a:solidFill>
                  <a:schemeClr val="accent1">
                    <a:lumMod val="75000"/>
                  </a:schemeClr>
                </a:solidFill>
                <a:effectLst/>
                <a:uLnTx/>
                <a:uFillTx/>
                <a:latin typeface="Arial" panose="020B0604020202020204"/>
                <a:ea typeface="+mj-ea"/>
                <a:cs typeface="+mj-cs"/>
              </a:rPr>
              <a:t>2020 Decennial Census</a:t>
            </a:r>
            <a:br>
              <a:rPr kumimoji="0" lang="en-US" sz="3200" b="1" i="0" u="none" strike="noStrike" kern="1200" cap="none" spc="0" normalizeH="0" baseline="0" noProof="0" dirty="0">
                <a:ln>
                  <a:noFill/>
                </a:ln>
                <a:solidFill>
                  <a:schemeClr val="tx1"/>
                </a:solidFill>
                <a:effectLst/>
                <a:uLnTx/>
                <a:uFillTx/>
                <a:latin typeface="Arial" panose="020B0604020202020204"/>
                <a:ea typeface="+mj-ea"/>
                <a:cs typeface="+mj-cs"/>
              </a:rPr>
            </a:br>
            <a:r>
              <a:rPr kumimoji="0" lang="en-US" sz="3200" b="1" i="0" u="none" strike="noStrike" kern="1200" cap="none" spc="0" normalizeH="0" baseline="0" noProof="0" dirty="0">
                <a:ln>
                  <a:noFill/>
                </a:ln>
                <a:solidFill>
                  <a:schemeClr val="tx1"/>
                </a:solidFill>
                <a:effectLst/>
                <a:uLnTx/>
                <a:uFillTx/>
                <a:latin typeface="Arial" panose="020B0604020202020204"/>
                <a:ea typeface="+mj-ea"/>
                <a:cs typeface="+mj-cs"/>
              </a:rPr>
              <a:t>	</a:t>
            </a:r>
            <a:endParaRPr kumimoji="0" lang="en-US" sz="3600" b="1" i="0" u="none" strike="noStrike" kern="0" cap="none" spc="0" normalizeH="0" baseline="0" noProof="0" dirty="0">
              <a:ln>
                <a:noFill/>
              </a:ln>
              <a:solidFill>
                <a:schemeClr val="tx1"/>
              </a:solidFill>
              <a:effectLst/>
              <a:uLnTx/>
              <a:uFillTx/>
              <a:latin typeface="+mj-lt"/>
              <a:ea typeface="+mj-ea"/>
              <a:cs typeface="+mj-cs"/>
            </a:endParaRPr>
          </a:p>
        </p:txBody>
      </p:sp>
      <p:sp>
        <p:nvSpPr>
          <p:cNvPr id="7" name="Content Placeholder 6">
            <a:extLst>
              <a:ext uri="{FF2B5EF4-FFF2-40B4-BE49-F238E27FC236}">
                <a16:creationId xmlns:a16="http://schemas.microsoft.com/office/drawing/2014/main" id="{88F17EBA-0E6B-28BD-0436-4D1F7F23C25D}"/>
              </a:ext>
            </a:extLst>
          </p:cNvPr>
          <p:cNvSpPr>
            <a:spLocks noGrp="1"/>
          </p:cNvSpPr>
          <p:nvPr>
            <p:ph idx="1"/>
          </p:nvPr>
        </p:nvSpPr>
        <p:spPr>
          <a:xfrm>
            <a:off x="11875" y="1371600"/>
            <a:ext cx="10972800" cy="4572000"/>
          </a:xfrm>
        </p:spPr>
        <p:txBody>
          <a:bodyPr/>
          <a:lstStyle/>
          <a:p>
            <a:pPr marL="742950" lvl="1" indent="-285750">
              <a:buFont typeface="Arial" panose="020B0604020202020204" pitchFamily="34" charset="0"/>
              <a:buChar char="•"/>
            </a:pPr>
            <a:r>
              <a:rPr lang="en-US" sz="2800" dirty="0"/>
              <a:t>Clarify that MS4 levels are determined based on the 2020 Decennial Census urban areas and population data</a:t>
            </a:r>
          </a:p>
          <a:p>
            <a:pPr lvl="2" indent="-285750">
              <a:buFont typeface="Arial" panose="020B0604020202020204" pitchFamily="34" charset="0"/>
              <a:buChar char="•"/>
            </a:pPr>
            <a:r>
              <a:rPr lang="en-US" sz="2400" i="1" dirty="0"/>
              <a:t>“This general permit defines small MS4 operators by the following categories, or levels, based on the population served by the MS4 within the 2020 urban area with a population of at least 50,000 people. The level of an MS4 is based on population in the most recent Decennial Census at the time of permit issuance. A national Census held during a permit term will not affect the level of an MS4 until the next permit renewal. For the purpose of this section, “serve a population” means the residential population within the regulated portion of the small MS4 based on the population data from the 2020 Decennial Census, except for non-traditional small MS4s listed in Level 2b below.”</a:t>
            </a:r>
          </a:p>
          <a:p>
            <a:pPr lvl="1">
              <a:buFont typeface="Arial" panose="020B0604020202020204" pitchFamily="34" charset="0"/>
              <a:buChar char="•"/>
            </a:pPr>
            <a:endParaRPr lang="en-US" sz="2800" dirty="0"/>
          </a:p>
          <a:p>
            <a:pPr lvl="2" indent="-28575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82697523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p:txBody>
          <a:bodyPr>
            <a:noAutofit/>
          </a:bodyPr>
          <a:lstStyle/>
          <a:p>
            <a:pPr algn="ctr"/>
            <a:r>
              <a:rPr lang="en-US" sz="3200" b="1" kern="1200" dirty="0">
                <a:latin typeface="+mj-lt"/>
                <a:ea typeface="+mj-ea"/>
                <a:cs typeface="+mj-cs"/>
              </a:rPr>
              <a:t>Proposed Changes for 2024 MS4 General Permit Renewal</a:t>
            </a:r>
            <a:br>
              <a:rPr lang="en-US" sz="2000" dirty="0"/>
            </a:br>
            <a:r>
              <a:rPr lang="en-US" sz="2800" b="0" i="1" kern="1200" dirty="0">
                <a:solidFill>
                  <a:schemeClr val="accent1">
                    <a:lumMod val="75000"/>
                  </a:schemeClr>
                </a:solidFill>
                <a:latin typeface="+mj-lt"/>
                <a:ea typeface="+mj-ea"/>
                <a:cs typeface="+mj-cs"/>
              </a:rPr>
              <a:t>Other Modifications and Clarifications</a:t>
            </a:r>
            <a:endParaRPr lang="en-US" sz="2000" b="0" i="1" kern="1200" dirty="0">
              <a:solidFill>
                <a:schemeClr val="accent1">
                  <a:lumMod val="75000"/>
                </a:schemeClr>
              </a:solidFill>
              <a:latin typeface="+mj-lt"/>
              <a:ea typeface="+mj-ea"/>
              <a:cs typeface="+mj-cs"/>
            </a:endParaRPr>
          </a:p>
        </p:txBody>
      </p:sp>
      <p:sp>
        <p:nvSpPr>
          <p:cNvPr id="7" name="Content Placeholder 6">
            <a:extLst>
              <a:ext uri="{FF2B5EF4-FFF2-40B4-BE49-F238E27FC236}">
                <a16:creationId xmlns:a16="http://schemas.microsoft.com/office/drawing/2014/main" id="{0F6AE4D1-2C93-9A5E-713F-DB4208FE7361}"/>
              </a:ext>
            </a:extLst>
          </p:cNvPr>
          <p:cNvSpPr>
            <a:spLocks noGrp="1"/>
          </p:cNvSpPr>
          <p:nvPr>
            <p:ph idx="1"/>
          </p:nvPr>
        </p:nvSpPr>
        <p:spPr/>
        <p:txBody>
          <a:bodyPr/>
          <a:lstStyle/>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Clarify what is considered a shared MS4 program and that shared programs are coalitions</a:t>
            </a:r>
          </a:p>
          <a:p>
            <a:pPr marL="685800" lvl="1" indent="-228600">
              <a:lnSpc>
                <a:spcPct val="90000"/>
              </a:lnSpc>
              <a:spcBef>
                <a:spcPts val="1000"/>
              </a:spcBef>
              <a:buFont typeface="Arial" panose="020B0604020202020204" pitchFamily="34" charset="0"/>
              <a:buChar char="•"/>
            </a:pPr>
            <a:r>
              <a:rPr lang="en-US" sz="2400" i="1" kern="1200" dirty="0">
                <a:latin typeface="+mn-lt"/>
                <a:ea typeface="+mn-ea"/>
                <a:cs typeface="+mn-cs"/>
              </a:rPr>
              <a:t>“Multiple small MS4s that are physically interconnected, located in the same urban area with a population of at least 50,000 people, or are located in the same watershed may combine or share efforts </a:t>
            </a:r>
            <a:r>
              <a:rPr lang="en-US" sz="2400" i="1" u="sng" kern="1200" dirty="0">
                <a:latin typeface="+mn-lt"/>
                <a:ea typeface="+mn-ea"/>
                <a:cs typeface="+mn-cs"/>
              </a:rPr>
              <a:t>as a coalition </a:t>
            </a:r>
            <a:r>
              <a:rPr lang="en-US" sz="2400" i="1" kern="1200" dirty="0">
                <a:latin typeface="+mn-lt"/>
                <a:ea typeface="+mn-ea"/>
                <a:cs typeface="+mn-cs"/>
              </a:rPr>
              <a:t>in meeting one or more of the BMP requirements described in the general permit.”</a:t>
            </a:r>
          </a:p>
          <a:p>
            <a:pPr marL="457200" lvl="1" indent="0">
              <a:lnSpc>
                <a:spcPct val="90000"/>
              </a:lnSpc>
              <a:spcBef>
                <a:spcPts val="1000"/>
              </a:spcBef>
              <a:buNone/>
            </a:pPr>
            <a:endParaRPr lang="en-US" sz="2400" i="1" kern="1200" dirty="0">
              <a:latin typeface="+mn-lt"/>
              <a:ea typeface="+mn-ea"/>
              <a:cs typeface="+mn-cs"/>
            </a:endParaRPr>
          </a:p>
          <a:p>
            <a:pPr marL="228600" indent="-228600">
              <a:lnSpc>
                <a:spcPct val="90000"/>
              </a:lnSpc>
              <a:spcBef>
                <a:spcPts val="1000"/>
              </a:spcBef>
              <a:buFont typeface="Arial" panose="020B0604020202020204" pitchFamily="34" charset="0"/>
              <a:buChar char="•"/>
            </a:pPr>
            <a:r>
              <a:rPr lang="en-US" sz="2400" dirty="0"/>
              <a:t>Clarify required actions when TCEQ lowers a TMDL waste load allocation (WLA) during the permit term</a:t>
            </a:r>
          </a:p>
          <a:p>
            <a:pPr marL="685800" lvl="1" indent="-228600">
              <a:lnSpc>
                <a:spcPct val="90000"/>
              </a:lnSpc>
              <a:spcBef>
                <a:spcPts val="1000"/>
              </a:spcBef>
              <a:buFont typeface="Arial" panose="020B0604020202020204" pitchFamily="34" charset="0"/>
              <a:buChar char="•"/>
            </a:pPr>
            <a:r>
              <a:rPr lang="en-US" sz="2400" dirty="0"/>
              <a:t>Affected MS4 operators must update their SWMP and submit an NOC</a:t>
            </a:r>
          </a:p>
          <a:p>
            <a:endParaRPr lang="en-US" dirty="0"/>
          </a:p>
        </p:txBody>
      </p:sp>
      <p:sp>
        <p:nvSpPr>
          <p:cNvPr id="4" name="Slide Number Placeholder 3" hidden="1">
            <a:extLst>
              <a:ext uri="{FF2B5EF4-FFF2-40B4-BE49-F238E27FC236}">
                <a16:creationId xmlns:a16="http://schemas.microsoft.com/office/drawing/2014/main" id="{B02AFB63-A272-4C15-ACB3-C25F2D5DD3C9}"/>
              </a:ext>
            </a:extLst>
          </p:cNvPr>
          <p:cNvSpPr>
            <a:spLocks noGrp="1"/>
          </p:cNvSpPr>
          <p:nvPr>
            <p:ph type="sldNum" sz="quarter" idx="4294967295"/>
          </p:nvPr>
        </p:nvSpPr>
        <p:spPr>
          <a:xfrm>
            <a:off x="11377613" y="6356350"/>
            <a:ext cx="814387" cy="365125"/>
          </a:xfrm>
          <a:prstGeom prst="rect">
            <a:avLst/>
          </a:prstGeom>
        </p:spPr>
        <p:txBody>
          <a:bodyPr/>
          <a:lstStyle/>
          <a:p>
            <a:pPr>
              <a:spcAft>
                <a:spcPts val="600"/>
              </a:spcAft>
            </a:pPr>
            <a:fld id="{FE96E056-139D-44BA-96DA-C01F9CC74598}" type="slidenum">
              <a:rPr lang="en-US" smtClean="0"/>
              <a:pPr>
                <a:spcAft>
                  <a:spcPts val="600"/>
                </a:spcAft>
              </a:pPr>
              <a:t>21</a:t>
            </a:fld>
            <a:endParaRPr lang="en-US"/>
          </a:p>
        </p:txBody>
      </p:sp>
    </p:spTree>
    <p:extLst>
      <p:ext uri="{BB962C8B-B14F-4D97-AF65-F5344CB8AC3E}">
        <p14:creationId xmlns:p14="http://schemas.microsoft.com/office/powerpoint/2010/main" val="39339870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p:txBody>
          <a:bodyPr>
            <a:noAutofit/>
          </a:bodyPr>
          <a:lstStyle/>
          <a:p>
            <a:pPr algn="ctr"/>
            <a:r>
              <a:rPr lang="en-US" sz="3200" b="1" kern="1200" dirty="0">
                <a:latin typeface="+mj-lt"/>
                <a:ea typeface="+mj-ea"/>
                <a:cs typeface="+mj-cs"/>
              </a:rPr>
              <a:t>Proposed Changes for 2024 MS4 General Permit Renewal</a:t>
            </a:r>
            <a:br>
              <a:rPr lang="en-US" sz="2000" dirty="0"/>
            </a:br>
            <a:r>
              <a:rPr lang="en-US" sz="2800" b="0" i="1" kern="1200" dirty="0">
                <a:solidFill>
                  <a:schemeClr val="accent1">
                    <a:lumMod val="75000"/>
                  </a:schemeClr>
                </a:solidFill>
                <a:latin typeface="+mj-lt"/>
                <a:ea typeface="+mj-ea"/>
                <a:cs typeface="+mj-cs"/>
              </a:rPr>
              <a:t>Other Modifications and Clarifications</a:t>
            </a:r>
            <a:endParaRPr lang="en-US" sz="2000" b="0" i="1" kern="1200" dirty="0">
              <a:solidFill>
                <a:schemeClr val="accent1">
                  <a:lumMod val="75000"/>
                </a:schemeClr>
              </a:solidFill>
              <a:latin typeface="+mj-lt"/>
              <a:ea typeface="+mj-ea"/>
              <a:cs typeface="+mj-cs"/>
            </a:endParaRPr>
          </a:p>
        </p:txBody>
      </p:sp>
      <p:sp>
        <p:nvSpPr>
          <p:cNvPr id="4" name="Slide Number Placeholder 3" hidden="1">
            <a:extLst>
              <a:ext uri="{FF2B5EF4-FFF2-40B4-BE49-F238E27FC236}">
                <a16:creationId xmlns:a16="http://schemas.microsoft.com/office/drawing/2014/main" id="{B02AFB63-A272-4C15-ACB3-C25F2D5DD3C9}"/>
              </a:ext>
            </a:extLst>
          </p:cNvPr>
          <p:cNvSpPr>
            <a:spLocks noGrp="1"/>
          </p:cNvSpPr>
          <p:nvPr>
            <p:ph type="sldNum" sz="quarter" idx="4294967295"/>
          </p:nvPr>
        </p:nvSpPr>
        <p:spPr>
          <a:xfrm>
            <a:off x="11377613" y="6356350"/>
            <a:ext cx="814387" cy="365125"/>
          </a:xfrm>
          <a:prstGeom prst="rect">
            <a:avLst/>
          </a:prstGeom>
        </p:spPr>
        <p:txBody>
          <a:bodyPr/>
          <a:lstStyle/>
          <a:p>
            <a:pPr>
              <a:spcAft>
                <a:spcPts val="600"/>
              </a:spcAft>
            </a:pPr>
            <a:fld id="{FE96E056-139D-44BA-96DA-C01F9CC74598}" type="slidenum">
              <a:rPr lang="en-US" smtClean="0"/>
              <a:pPr>
                <a:spcAft>
                  <a:spcPts val="600"/>
                </a:spcAft>
              </a:pPr>
              <a:t>22</a:t>
            </a:fld>
            <a:endParaRPr lang="en-US"/>
          </a:p>
        </p:txBody>
      </p:sp>
      <p:sp>
        <p:nvSpPr>
          <p:cNvPr id="9" name="TextBox 8">
            <a:extLst>
              <a:ext uri="{FF2B5EF4-FFF2-40B4-BE49-F238E27FC236}">
                <a16:creationId xmlns:a16="http://schemas.microsoft.com/office/drawing/2014/main" id="{30D1981E-3033-51A1-19F3-BAAAA9FA4466}"/>
              </a:ext>
            </a:extLst>
          </p:cNvPr>
          <p:cNvSpPr txBox="1"/>
          <p:nvPr/>
        </p:nvSpPr>
        <p:spPr>
          <a:xfrm>
            <a:off x="329580" y="1439344"/>
            <a:ext cx="11532840" cy="5439438"/>
          </a:xfrm>
          <a:prstGeom prst="rect">
            <a:avLst/>
          </a:prstGeom>
          <a:noFill/>
        </p:spPr>
        <p:txBody>
          <a:bodyPr wrap="square" rtlCol="0">
            <a:spAutoFit/>
          </a:bodyPr>
          <a:lstStyle/>
          <a:p>
            <a:pPr marL="228600" indent="-228600" eaLnBrk="1" hangingPunct="1">
              <a:lnSpc>
                <a:spcPct val="90000"/>
              </a:lnSpc>
              <a:spcBef>
                <a:spcPts val="1000"/>
              </a:spcBef>
              <a:buClr>
                <a:srgbClr val="669900"/>
              </a:buClr>
              <a:buFont typeface="Arial" panose="020B0604020202020204" pitchFamily="34" charset="0"/>
              <a:buChar char="•"/>
            </a:pPr>
            <a:r>
              <a:rPr lang="en-US" dirty="0">
                <a:latin typeface="Calibri" panose="020F0502020204030204" pitchFamily="34" charset="0"/>
                <a:cs typeface="Calibri" panose="020F0502020204030204" pitchFamily="34" charset="0"/>
              </a:rPr>
              <a:t>Modify MS4 Level 2 to separate non-traditional MS4s from traditional MS4s:</a:t>
            </a:r>
          </a:p>
          <a:p>
            <a:pPr marL="685800" lvl="1" indent="-228600" eaLnBrk="1" hangingPunct="1">
              <a:lnSpc>
                <a:spcPct val="90000"/>
              </a:lnSpc>
              <a:spcBef>
                <a:spcPts val="1000"/>
              </a:spcBef>
              <a:buClr>
                <a:srgbClr val="669900"/>
              </a:buClr>
              <a:buFont typeface="Arial" panose="020B0604020202020204" pitchFamily="34" charset="0"/>
              <a:buChar char="•"/>
            </a:pPr>
            <a:r>
              <a:rPr lang="en-US" dirty="0">
                <a:latin typeface="Calibri" panose="020F0502020204030204" pitchFamily="34" charset="0"/>
                <a:cs typeface="Calibri" panose="020F0502020204030204" pitchFamily="34" charset="0"/>
              </a:rPr>
              <a:t>Level 2a: Operators of </a:t>
            </a:r>
            <a:r>
              <a:rPr lang="en-US" b="1" i="1" dirty="0">
                <a:latin typeface="Calibri" panose="020F0502020204030204" pitchFamily="34" charset="0"/>
                <a:cs typeface="Calibri" panose="020F0502020204030204" pitchFamily="34" charset="0"/>
              </a:rPr>
              <a:t>traditional</a:t>
            </a:r>
            <a:r>
              <a:rPr lang="en-US" dirty="0">
                <a:latin typeface="Calibri" panose="020F0502020204030204" pitchFamily="34" charset="0"/>
                <a:cs typeface="Calibri" panose="020F0502020204030204" pitchFamily="34" charset="0"/>
              </a:rPr>
              <a:t> MS4s that serve a population of 10,000 to &lt; 40,000</a:t>
            </a:r>
          </a:p>
          <a:p>
            <a:pPr marL="685800" lvl="1" indent="-228600" eaLnBrk="1" hangingPunct="1">
              <a:lnSpc>
                <a:spcPct val="90000"/>
              </a:lnSpc>
              <a:spcBef>
                <a:spcPts val="1000"/>
              </a:spcBef>
              <a:buClr>
                <a:srgbClr val="669900"/>
              </a:buClr>
              <a:buFont typeface="Arial" panose="020B0604020202020204" pitchFamily="34" charset="0"/>
              <a:buChar char="•"/>
            </a:pPr>
            <a:r>
              <a:rPr lang="en-US" dirty="0">
                <a:latin typeface="Calibri" panose="020F0502020204030204" pitchFamily="34" charset="0"/>
                <a:cs typeface="Calibri" panose="020F0502020204030204" pitchFamily="34" charset="0"/>
              </a:rPr>
              <a:t>Level 2b: Operators of all </a:t>
            </a:r>
            <a:r>
              <a:rPr lang="en-US" b="1" i="1" dirty="0">
                <a:latin typeface="Calibri" panose="020F0502020204030204" pitchFamily="34" charset="0"/>
                <a:cs typeface="Calibri" panose="020F0502020204030204" pitchFamily="34" charset="0"/>
              </a:rPr>
              <a:t>non-traditional</a:t>
            </a:r>
            <a:r>
              <a:rPr lang="en-US" dirty="0">
                <a:latin typeface="Calibri" panose="020F0502020204030204" pitchFamily="34" charset="0"/>
                <a:cs typeface="Calibri" panose="020F0502020204030204" pitchFamily="34" charset="0"/>
              </a:rPr>
              <a:t> MS4s</a:t>
            </a:r>
          </a:p>
          <a:p>
            <a:pPr marL="228600" indent="-228600">
              <a:lnSpc>
                <a:spcPct val="90000"/>
              </a:lnSpc>
              <a:spcBef>
                <a:spcPts val="1000"/>
              </a:spcBef>
              <a:buClr>
                <a:srgbClr val="669900"/>
              </a:buClr>
              <a:buFont typeface="Arial" panose="020B0604020202020204" pitchFamily="34" charset="0"/>
              <a:buChar char="•"/>
            </a:pPr>
            <a:r>
              <a:rPr lang="en-US" kern="1200" dirty="0">
                <a:latin typeface="Calibri" panose="020F0502020204030204" pitchFamily="34" charset="0"/>
                <a:cs typeface="Calibri" panose="020F0502020204030204" pitchFamily="34" charset="0"/>
              </a:rPr>
              <a:t>Clarify that MS4s which failed to apply for permit coverage in the pr</a:t>
            </a:r>
            <a:r>
              <a:rPr lang="en-US" dirty="0">
                <a:latin typeface="Calibri" panose="020F0502020204030204" pitchFamily="34" charset="0"/>
                <a:cs typeface="Calibri" panose="020F0502020204030204" pitchFamily="34" charset="0"/>
              </a:rPr>
              <a:t>evious permit term are not eligible for the 180-day renewal application grace period</a:t>
            </a:r>
          </a:p>
          <a:p>
            <a:pPr marL="457200" lvl="1" indent="0">
              <a:lnSpc>
                <a:spcPct val="90000"/>
              </a:lnSpc>
              <a:spcBef>
                <a:spcPts val="1000"/>
              </a:spcBef>
              <a:buNone/>
            </a:pPr>
            <a:r>
              <a:rPr lang="en-US" i="1" u="sng" dirty="0">
                <a:latin typeface="Calibri" panose="020F0502020204030204" pitchFamily="34" charset="0"/>
                <a:cs typeface="Calibri" panose="020F0502020204030204" pitchFamily="34" charset="0"/>
              </a:rPr>
              <a:t>“Operators of small MS4s described in Part II.A.1 that did not submit an application for authorization under the 2019 TPDES General Permit TXR040000 and were required to obtain permit coverage based on the 2000 and 2010 urban areas with a population of at least 50,000 people shall submit an NOI immediately.” </a:t>
            </a:r>
          </a:p>
          <a:p>
            <a:pPr marL="228600" indent="-228600" eaLnBrk="1" hangingPunct="1">
              <a:lnSpc>
                <a:spcPct val="90000"/>
              </a:lnSpc>
              <a:spcBef>
                <a:spcPts val="1000"/>
              </a:spcBef>
              <a:buClr>
                <a:srgbClr val="669900"/>
              </a:buClr>
              <a:buFont typeface="Arial" panose="020B0604020202020204" pitchFamily="34" charset="0"/>
              <a:buChar char="•"/>
            </a:pPr>
            <a:r>
              <a:rPr lang="en-US" dirty="0">
                <a:latin typeface="Calibri" panose="020F0502020204030204" pitchFamily="34" charset="0"/>
                <a:cs typeface="Calibri" panose="020F0502020204030204" pitchFamily="34" charset="0"/>
              </a:rPr>
              <a:t>Miscellaneous and editorial changes</a:t>
            </a:r>
          </a:p>
          <a:p>
            <a:pPr marL="685800" lvl="1" indent="-228600" eaLnBrk="1" hangingPunct="1">
              <a:lnSpc>
                <a:spcPct val="90000"/>
              </a:lnSpc>
              <a:spcBef>
                <a:spcPts val="1000"/>
              </a:spcBef>
              <a:buClr>
                <a:srgbClr val="669900"/>
              </a:buClr>
              <a:buFont typeface="Arial" panose="020B0604020202020204" pitchFamily="34" charset="0"/>
              <a:buChar char="•"/>
            </a:pPr>
            <a:r>
              <a:rPr lang="en-US" dirty="0">
                <a:latin typeface="Calibri" panose="020F0502020204030204" pitchFamily="34" charset="0"/>
                <a:cs typeface="Calibri" panose="020F0502020204030204" pitchFamily="34" charset="0"/>
              </a:rPr>
              <a:t>Reorganizing similar information under the same sections</a:t>
            </a:r>
          </a:p>
          <a:p>
            <a:pPr marL="685800" lvl="1" indent="-228600" eaLnBrk="1" hangingPunct="1">
              <a:lnSpc>
                <a:spcPct val="90000"/>
              </a:lnSpc>
              <a:spcBef>
                <a:spcPts val="1000"/>
              </a:spcBef>
              <a:buClr>
                <a:srgbClr val="669900"/>
              </a:buClr>
              <a:buFont typeface="Arial" panose="020B0604020202020204" pitchFamily="34" charset="0"/>
              <a:buChar char="•"/>
            </a:pPr>
            <a:r>
              <a:rPr lang="en-US" dirty="0">
                <a:latin typeface="Calibri" panose="020F0502020204030204" pitchFamily="34" charset="0"/>
                <a:cs typeface="Calibri" panose="020F0502020204030204" pitchFamily="34" charset="0"/>
              </a:rPr>
              <a:t>Correct typos, clarify unclear language, etc. </a:t>
            </a:r>
          </a:p>
          <a:p>
            <a:pPr marL="800100" lvl="1" indent="-342900" eaLnBrk="1" hangingPunct="1">
              <a:lnSpc>
                <a:spcPct val="90000"/>
              </a:lnSpc>
              <a:spcBef>
                <a:spcPts val="1000"/>
              </a:spcBef>
              <a:buClr>
                <a:srgbClr val="669900"/>
              </a:buClr>
              <a:buFontTx/>
              <a:buChar char="-"/>
            </a:pPr>
            <a:endParaRPr lang="en-US" dirty="0">
              <a:latin typeface="+mn-lt"/>
            </a:endParaRPr>
          </a:p>
        </p:txBody>
      </p:sp>
    </p:spTree>
    <p:extLst>
      <p:ext uri="{BB962C8B-B14F-4D97-AF65-F5344CB8AC3E}">
        <p14:creationId xmlns:p14="http://schemas.microsoft.com/office/powerpoint/2010/main" val="161388576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p:txBody>
          <a:bodyPr>
            <a:noAutofit/>
          </a:bodyPr>
          <a:lstStyle/>
          <a:p>
            <a:pPr algn="ctr"/>
            <a:r>
              <a:rPr lang="en-US" sz="3200" b="1" kern="1200" dirty="0">
                <a:latin typeface="+mj-lt"/>
                <a:ea typeface="+mj-ea"/>
                <a:cs typeface="+mj-cs"/>
              </a:rPr>
              <a:t>Proposed Changes for 2024 MS4 General Permit Renewal</a:t>
            </a:r>
            <a:br>
              <a:rPr lang="en-US" sz="2000" dirty="0"/>
            </a:br>
            <a:r>
              <a:rPr lang="en-US" sz="2800" b="0" i="1" kern="1200" dirty="0">
                <a:solidFill>
                  <a:schemeClr val="accent1">
                    <a:lumMod val="75000"/>
                  </a:schemeClr>
                </a:solidFill>
                <a:latin typeface="+mj-lt"/>
                <a:ea typeface="+mj-ea"/>
                <a:cs typeface="+mj-cs"/>
              </a:rPr>
              <a:t>Optional MCM for Municipal Construction Activities</a:t>
            </a:r>
            <a:endParaRPr lang="en-US" sz="2000" b="0" i="1" kern="1200" dirty="0">
              <a:solidFill>
                <a:schemeClr val="accent1">
                  <a:lumMod val="75000"/>
                </a:schemeClr>
              </a:solidFill>
              <a:latin typeface="+mj-lt"/>
              <a:ea typeface="+mj-ea"/>
              <a:cs typeface="+mj-cs"/>
            </a:endParaRPr>
          </a:p>
        </p:txBody>
      </p:sp>
      <p:sp>
        <p:nvSpPr>
          <p:cNvPr id="7" name="Content Placeholder 6">
            <a:extLst>
              <a:ext uri="{FF2B5EF4-FFF2-40B4-BE49-F238E27FC236}">
                <a16:creationId xmlns:a16="http://schemas.microsoft.com/office/drawing/2014/main" id="{0F6AE4D1-2C93-9A5E-713F-DB4208FE7361}"/>
              </a:ext>
            </a:extLst>
          </p:cNvPr>
          <p:cNvSpPr>
            <a:spLocks noGrp="1"/>
          </p:cNvSpPr>
          <p:nvPr>
            <p:ph idx="1"/>
          </p:nvPr>
        </p:nvSpPr>
        <p:spPr>
          <a:xfrm>
            <a:off x="609600" y="1447800"/>
            <a:ext cx="10972800" cy="4572000"/>
          </a:xfrm>
        </p:spPr>
        <p:txBody>
          <a:bodyPr/>
          <a:lstStyle/>
          <a:p>
            <a:pPr marL="228600" indent="-228600">
              <a:lnSpc>
                <a:spcPct val="90000"/>
              </a:lnSpc>
              <a:spcBef>
                <a:spcPts val="1000"/>
              </a:spcBef>
              <a:buFont typeface="Arial" panose="020B0604020202020204" pitchFamily="34" charset="0"/>
              <a:buChar char="•"/>
            </a:pPr>
            <a:r>
              <a:rPr lang="en-US" sz="2800" kern="1200" dirty="0">
                <a:latin typeface="+mn-lt"/>
                <a:ea typeface="+mn-ea"/>
                <a:cs typeface="+mn-cs"/>
              </a:rPr>
              <a:t>Add requirement to MCM 8 for operators to </a:t>
            </a:r>
          </a:p>
          <a:p>
            <a:pPr marL="628650" lvl="1" indent="-228600">
              <a:lnSpc>
                <a:spcPct val="90000"/>
              </a:lnSpc>
              <a:spcBef>
                <a:spcPts val="1000"/>
              </a:spcBef>
              <a:buFont typeface="Arial" panose="020B0604020202020204" pitchFamily="34" charset="0"/>
              <a:buChar char="•"/>
            </a:pPr>
            <a:r>
              <a:rPr lang="en-US" sz="2800" kern="1200" dirty="0">
                <a:ea typeface="+mn-ea"/>
                <a:cs typeface="+mn-cs"/>
              </a:rPr>
              <a:t>C</a:t>
            </a:r>
            <a:r>
              <a:rPr lang="en-US" sz="2800" kern="1200" dirty="0">
                <a:latin typeface="+mn-lt"/>
                <a:ea typeface="+mn-ea"/>
                <a:cs typeface="+mn-cs"/>
              </a:rPr>
              <a:t>onduct an observation and evaluation of dewatering controls on the days where dewatering discharges occur </a:t>
            </a:r>
          </a:p>
          <a:p>
            <a:pPr marL="1028700" lvl="2">
              <a:lnSpc>
                <a:spcPct val="90000"/>
              </a:lnSpc>
              <a:spcBef>
                <a:spcPts val="1000"/>
              </a:spcBef>
              <a:buFont typeface="Arial" panose="020B0604020202020204" pitchFamily="34" charset="0"/>
              <a:buChar char="•"/>
            </a:pPr>
            <a:r>
              <a:rPr lang="en-US" sz="2400" kern="1200" dirty="0">
                <a:ea typeface="+mn-ea"/>
                <a:cs typeface="+mn-cs"/>
              </a:rPr>
              <a:t>C</a:t>
            </a:r>
            <a:r>
              <a:rPr lang="en-US" sz="2400" kern="1200" dirty="0">
                <a:latin typeface="+mn-lt"/>
                <a:ea typeface="+mn-ea"/>
                <a:cs typeface="+mn-cs"/>
              </a:rPr>
              <a:t>onsistent with the TPDES Construction General Permit (TXR150000), issued on March 5, 2023</a:t>
            </a:r>
          </a:p>
          <a:p>
            <a:pPr marL="628650" lvl="1" indent="-228600">
              <a:lnSpc>
                <a:spcPct val="90000"/>
              </a:lnSpc>
              <a:spcBef>
                <a:spcPts val="1000"/>
              </a:spcBef>
              <a:buFont typeface="Arial" panose="020B0604020202020204" pitchFamily="34" charset="0"/>
              <a:buChar char="•"/>
            </a:pPr>
            <a:r>
              <a:rPr lang="en-US" sz="2800" kern="1200" dirty="0"/>
              <a:t>Submit </a:t>
            </a:r>
            <a:r>
              <a:rPr lang="en-US" sz="2800" kern="1200" dirty="0">
                <a:latin typeface="+mn-lt"/>
                <a:ea typeface="+mn-ea"/>
                <a:cs typeface="+mn-cs"/>
              </a:rPr>
              <a:t>Delegation of Signatory forms electronically </a:t>
            </a:r>
          </a:p>
          <a:p>
            <a:pPr marL="1028700" lvl="2">
              <a:lnSpc>
                <a:spcPct val="90000"/>
              </a:lnSpc>
              <a:spcBef>
                <a:spcPts val="1000"/>
              </a:spcBef>
              <a:buFont typeface="Arial" panose="020B0604020202020204" pitchFamily="34" charset="0"/>
              <a:buChar char="•"/>
            </a:pPr>
            <a:r>
              <a:rPr lang="en-US" sz="2400" kern="1200" dirty="0">
                <a:ea typeface="+mn-ea"/>
                <a:cs typeface="+mn-cs"/>
              </a:rPr>
              <a:t>Electronic submittal must be done </a:t>
            </a:r>
            <a:r>
              <a:rPr lang="en-US" sz="2400" kern="1200" dirty="0">
                <a:latin typeface="+mn-lt"/>
                <a:ea typeface="+mn-ea"/>
                <a:cs typeface="+mn-cs"/>
              </a:rPr>
              <a:t>using TCEQ’s online State of Texas Environmental Electronic Reporting System (STEERS) </a:t>
            </a:r>
            <a:endParaRPr lang="en-US" sz="2400" kern="1200" dirty="0">
              <a:ea typeface="+mn-ea"/>
              <a:cs typeface="+mn-cs"/>
            </a:endParaRPr>
          </a:p>
          <a:p>
            <a:pPr marL="1028700" lvl="2">
              <a:lnSpc>
                <a:spcPct val="90000"/>
              </a:lnSpc>
              <a:spcBef>
                <a:spcPts val="1000"/>
              </a:spcBef>
              <a:buFont typeface="Arial" panose="020B0604020202020204" pitchFamily="34" charset="0"/>
              <a:buChar char="•"/>
            </a:pPr>
            <a:r>
              <a:rPr lang="en-US" sz="2400" kern="1200" dirty="0">
                <a:latin typeface="+mn-lt"/>
                <a:ea typeface="+mn-ea"/>
                <a:cs typeface="+mn-cs"/>
              </a:rPr>
              <a:t>Required for compliance with federal NPDES Electronic Reporting Rule</a:t>
            </a:r>
          </a:p>
          <a:p>
            <a:pPr>
              <a:lnSpc>
                <a:spcPct val="90000"/>
              </a:lnSpc>
              <a:spcBef>
                <a:spcPts val="1000"/>
              </a:spcBef>
            </a:pPr>
            <a:r>
              <a:rPr lang="en-US" sz="2800" kern="1200" dirty="0">
                <a:ea typeface="+mn-ea"/>
                <a:cs typeface="+mn-cs"/>
              </a:rPr>
              <a:t>For a complete list of changes, see pages </a:t>
            </a:r>
            <a:r>
              <a:rPr lang="en-US" sz="2800" kern="1200" dirty="0"/>
              <a:t>24-27</a:t>
            </a:r>
            <a:r>
              <a:rPr lang="en-US" sz="2800" kern="1200" dirty="0">
                <a:ea typeface="+mn-ea"/>
                <a:cs typeface="+mn-cs"/>
              </a:rPr>
              <a:t> of the proposed Fact Sheet</a:t>
            </a:r>
            <a:endParaRPr lang="en-US" dirty="0"/>
          </a:p>
        </p:txBody>
      </p:sp>
      <p:sp>
        <p:nvSpPr>
          <p:cNvPr id="4" name="Slide Number Placeholder 3" hidden="1">
            <a:extLst>
              <a:ext uri="{FF2B5EF4-FFF2-40B4-BE49-F238E27FC236}">
                <a16:creationId xmlns:a16="http://schemas.microsoft.com/office/drawing/2014/main" id="{B02AFB63-A272-4C15-ACB3-C25F2D5DD3C9}"/>
              </a:ext>
            </a:extLst>
          </p:cNvPr>
          <p:cNvSpPr>
            <a:spLocks noGrp="1"/>
          </p:cNvSpPr>
          <p:nvPr>
            <p:ph type="sldNum" sz="quarter" idx="4294967295"/>
          </p:nvPr>
        </p:nvSpPr>
        <p:spPr>
          <a:xfrm>
            <a:off x="11377613" y="6356350"/>
            <a:ext cx="814387" cy="365125"/>
          </a:xfrm>
          <a:prstGeom prst="rect">
            <a:avLst/>
          </a:prstGeom>
        </p:spPr>
        <p:txBody>
          <a:bodyPr/>
          <a:lstStyle/>
          <a:p>
            <a:pPr>
              <a:spcAft>
                <a:spcPts val="600"/>
              </a:spcAft>
            </a:pPr>
            <a:fld id="{FE96E056-139D-44BA-96DA-C01F9CC74598}" type="slidenum">
              <a:rPr lang="en-US" smtClean="0"/>
              <a:pPr>
                <a:spcAft>
                  <a:spcPts val="600"/>
                </a:spcAft>
              </a:pPr>
              <a:t>23</a:t>
            </a:fld>
            <a:endParaRPr lang="en-US"/>
          </a:p>
        </p:txBody>
      </p:sp>
    </p:spTree>
    <p:extLst>
      <p:ext uri="{BB962C8B-B14F-4D97-AF65-F5344CB8AC3E}">
        <p14:creationId xmlns:p14="http://schemas.microsoft.com/office/powerpoint/2010/main" val="32111178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8696-D8C1-274B-1566-915E0EAB19AE}"/>
              </a:ext>
            </a:extLst>
          </p:cNvPr>
          <p:cNvSpPr>
            <a:spLocks noGrp="1"/>
          </p:cNvSpPr>
          <p:nvPr>
            <p:ph type="title"/>
          </p:nvPr>
        </p:nvSpPr>
        <p:spPr>
          <a:xfrm>
            <a:off x="-85725" y="152400"/>
            <a:ext cx="12363450" cy="914400"/>
          </a:xfrm>
        </p:spPr>
        <p:txBody>
          <a:bodyPr/>
          <a:lstStyle/>
          <a:p>
            <a:r>
              <a:rPr lang="en-US" sz="2700" dirty="0">
                <a:latin typeface="Arial" panose="020B0604020202020204" pitchFamily="34" charset="0"/>
                <a:cs typeface="Arial" panose="020B0604020202020204" pitchFamily="34" charset="0"/>
              </a:rPr>
              <a:t>Example Proposed BMPs and Measurable Goals Table</a:t>
            </a:r>
            <a:br>
              <a:rPr lang="en-US" sz="2800" dirty="0">
                <a:latin typeface="Arial" panose="020B0604020202020204" pitchFamily="34" charset="0"/>
                <a:cs typeface="Arial" panose="020B0604020202020204" pitchFamily="34" charset="0"/>
              </a:rPr>
            </a:br>
            <a:r>
              <a:rPr lang="en-US" sz="2400" b="0" i="1" dirty="0">
                <a:solidFill>
                  <a:schemeClr val="accent1">
                    <a:lumMod val="75000"/>
                  </a:schemeClr>
                </a:solidFill>
                <a:latin typeface="Arial" panose="020B0604020202020204" pitchFamily="34" charset="0"/>
                <a:cs typeface="Arial" panose="020B0604020202020204" pitchFamily="34" charset="0"/>
              </a:rPr>
              <a:t>MCM 4: Construction Site Stormwater Runoff Control</a:t>
            </a:r>
            <a:endParaRPr lang="en-US" sz="2400" dirty="0">
              <a:solidFill>
                <a:schemeClr val="accent1">
                  <a:lumMod val="75000"/>
                </a:schemeClr>
              </a:solidFill>
            </a:endParaRPr>
          </a:p>
        </p:txBody>
      </p:sp>
      <p:sp>
        <p:nvSpPr>
          <p:cNvPr id="3" name="Rectangle 2">
            <a:extLst>
              <a:ext uri="{FF2B5EF4-FFF2-40B4-BE49-F238E27FC236}">
                <a16:creationId xmlns:a16="http://schemas.microsoft.com/office/drawing/2014/main" id="{4A9D8922-B068-5468-FD1F-2EA300FBAB74}"/>
              </a:ext>
              <a:ext uri="{C183D7F6-B498-43B3-948B-1728B52AA6E4}">
                <adec:decorative xmlns:adec="http://schemas.microsoft.com/office/drawing/2017/decorative" val="1"/>
              </a:ext>
            </a:extLst>
          </p:cNvPr>
          <p:cNvSpPr/>
          <p:nvPr/>
        </p:nvSpPr>
        <p:spPr bwMode="auto">
          <a:xfrm>
            <a:off x="10538460" y="5442155"/>
            <a:ext cx="1600200" cy="1295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aphicFrame>
        <p:nvGraphicFramePr>
          <p:cNvPr id="5" name="Table 4">
            <a:extLst>
              <a:ext uri="{FF2B5EF4-FFF2-40B4-BE49-F238E27FC236}">
                <a16:creationId xmlns:a16="http://schemas.microsoft.com/office/drawing/2014/main" id="{1910EDE0-65C2-B414-2831-94B84A9C42BE}"/>
              </a:ext>
            </a:extLst>
          </p:cNvPr>
          <p:cNvGraphicFramePr>
            <a:graphicFrameLocks noGrp="1"/>
          </p:cNvGraphicFramePr>
          <p:nvPr>
            <p:extLst>
              <p:ext uri="{D42A27DB-BD31-4B8C-83A1-F6EECF244321}">
                <p14:modId xmlns:p14="http://schemas.microsoft.com/office/powerpoint/2010/main" val="656412116"/>
              </p:ext>
            </p:extLst>
          </p:nvPr>
        </p:nvGraphicFramePr>
        <p:xfrm>
          <a:off x="419100" y="1295400"/>
          <a:ext cx="11353800" cy="5181600"/>
        </p:xfrm>
        <a:graphic>
          <a:graphicData uri="http://schemas.openxmlformats.org/drawingml/2006/table">
            <a:tbl>
              <a:tblPr firstRow="1" firstCol="1" bandRow="1">
                <a:tableStyleId>{69CF1AB2-1976-4502-BF36-3FF5EA218861}</a:tableStyleId>
              </a:tblPr>
              <a:tblGrid>
                <a:gridCol w="3162300">
                  <a:extLst>
                    <a:ext uri="{9D8B030D-6E8A-4147-A177-3AD203B41FA5}">
                      <a16:colId xmlns:a16="http://schemas.microsoft.com/office/drawing/2014/main" val="1592444313"/>
                    </a:ext>
                  </a:extLst>
                </a:gridCol>
                <a:gridCol w="8191500">
                  <a:extLst>
                    <a:ext uri="{9D8B030D-6E8A-4147-A177-3AD203B41FA5}">
                      <a16:colId xmlns:a16="http://schemas.microsoft.com/office/drawing/2014/main" val="529630453"/>
                    </a:ext>
                  </a:extLst>
                </a:gridCol>
              </a:tblGrid>
              <a:tr h="212326">
                <a:tc>
                  <a:txBody>
                    <a:bodyPr/>
                    <a:lstStyle/>
                    <a:p>
                      <a:pPr marL="0" marR="0">
                        <a:spcBef>
                          <a:spcPts val="0"/>
                        </a:spcBef>
                        <a:spcAft>
                          <a:spcPts val="600"/>
                        </a:spcAft>
                      </a:pPr>
                      <a:r>
                        <a:rPr lang="en-US" sz="2400" b="1" u="none">
                          <a:solidFill>
                            <a:schemeClr val="bg1"/>
                          </a:solidFill>
                          <a:effectLst/>
                          <a:latin typeface="+mn-lt"/>
                          <a:ea typeface="Times New Roman" panose="02020603050405020304" pitchFamily="18" charset="0"/>
                          <a:cs typeface="Times New Roman" panose="02020603050405020304" pitchFamily="18" charset="0"/>
                        </a:rPr>
                        <a:t>Activity/BMP</a:t>
                      </a:r>
                      <a:endParaRPr lang="en-US" sz="2400" u="none">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solidFill>
                  </a:tcPr>
                </a:tc>
                <a:tc>
                  <a:txBody>
                    <a:bodyPr/>
                    <a:lstStyle/>
                    <a:p>
                      <a:pPr marL="0" marR="0">
                        <a:spcBef>
                          <a:spcPts val="0"/>
                        </a:spcBef>
                        <a:spcAft>
                          <a:spcPts val="600"/>
                        </a:spcAft>
                      </a:pPr>
                      <a:r>
                        <a:rPr lang="en-US" sz="2400" b="1" u="none" dirty="0">
                          <a:solidFill>
                            <a:schemeClr val="bg1"/>
                          </a:solidFill>
                          <a:effectLst/>
                          <a:latin typeface="+mn-lt"/>
                          <a:ea typeface="Times New Roman" panose="02020603050405020304" pitchFamily="18" charset="0"/>
                          <a:cs typeface="Times New Roman" panose="02020603050405020304" pitchFamily="18" charset="0"/>
                        </a:rPr>
                        <a:t>Measurable Goals</a:t>
                      </a:r>
                      <a:endParaRPr lang="en-US" sz="2400" u="none"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862982883"/>
                  </a:ext>
                </a:extLst>
              </a:tr>
              <a:tr h="1042328">
                <a:tc>
                  <a:txBody>
                    <a:bodyPr/>
                    <a:lstStyle/>
                    <a:p>
                      <a:pPr marL="0" marR="0">
                        <a:spcBef>
                          <a:spcPts val="0"/>
                        </a:spcBef>
                        <a:spcAft>
                          <a:spcPts val="600"/>
                        </a:spcAft>
                      </a:pPr>
                      <a:r>
                        <a:rPr lang="en-US" sz="1800" u="none" dirty="0">
                          <a:solidFill>
                            <a:schemeClr val="tx1"/>
                          </a:solidFill>
                          <a:effectLst/>
                          <a:latin typeface="+mn-lt"/>
                          <a:ea typeface="Times New Roman" panose="02020603050405020304" pitchFamily="18" charset="0"/>
                          <a:cs typeface="Times New Roman" panose="02020603050405020304" pitchFamily="18" charset="0"/>
                        </a:rPr>
                        <a:t>Develop and maintain an ordinance or other regulatory mechanism as described in Part IV.D.4.(a). </a:t>
                      </a:r>
                    </a:p>
                  </a:txBody>
                  <a:tcPr marL="68580" marR="68580" marT="0" marB="0"/>
                </a:tc>
                <a:tc>
                  <a:txBody>
                    <a:bodyPr/>
                    <a:lstStyle/>
                    <a:p>
                      <a:pPr marL="0" marR="0">
                        <a:spcBef>
                          <a:spcPts val="0"/>
                        </a:spcBef>
                        <a:spcAft>
                          <a:spcPts val="600"/>
                        </a:spcAft>
                      </a:pPr>
                      <a:r>
                        <a:rPr lang="en-US" sz="1800" u="none" dirty="0">
                          <a:solidFill>
                            <a:schemeClr val="tx1"/>
                          </a:solidFill>
                          <a:effectLst/>
                          <a:latin typeface="+mn-lt"/>
                          <a:ea typeface="Times New Roman" panose="02020603050405020304" pitchFamily="18" charset="0"/>
                          <a:cs typeface="Times New Roman" panose="02020603050405020304" pitchFamily="18" charset="0"/>
                        </a:rPr>
                        <a:t>Review and update the ordinance or other regulatory mechanism at least one time during the permit term to address changes and make improvements to the ordinance where applicable. </a:t>
                      </a:r>
                    </a:p>
                  </a:txBody>
                  <a:tcPr marL="68580" marR="68580" marT="0" marB="0"/>
                </a:tc>
                <a:extLst>
                  <a:ext uri="{0D108BD9-81ED-4DB2-BD59-A6C34878D82A}">
                    <a16:rowId xmlns:a16="http://schemas.microsoft.com/office/drawing/2014/main" val="2363110663"/>
                  </a:ext>
                </a:extLst>
              </a:tr>
              <a:tr h="1042328">
                <a:tc>
                  <a:txBody>
                    <a:bodyPr/>
                    <a:lstStyle/>
                    <a:p>
                      <a:pPr marL="0" marR="0">
                        <a:spcBef>
                          <a:spcPts val="0"/>
                        </a:spcBef>
                        <a:spcAft>
                          <a:spcPts val="600"/>
                        </a:spcAft>
                      </a:pPr>
                      <a:r>
                        <a:rPr lang="en-US" sz="1800" u="none" dirty="0">
                          <a:solidFill>
                            <a:schemeClr val="tx1"/>
                          </a:solidFill>
                          <a:effectLst/>
                          <a:latin typeface="+mn-lt"/>
                          <a:ea typeface="Times New Roman" panose="02020603050405020304" pitchFamily="18" charset="0"/>
                          <a:cs typeface="Times New Roman" panose="02020603050405020304" pitchFamily="18" charset="0"/>
                        </a:rPr>
                        <a:t>Conduct construction site inspections as described in Part IV.D.4.(b)(4). </a:t>
                      </a:r>
                    </a:p>
                  </a:txBody>
                  <a:tcPr marL="68580" marR="68580" marT="0" marB="0"/>
                </a:tc>
                <a:tc>
                  <a:txBody>
                    <a:bodyPr/>
                    <a:lstStyle/>
                    <a:p>
                      <a:pPr marL="0" marR="0">
                        <a:spcBef>
                          <a:spcPts val="0"/>
                        </a:spcBef>
                        <a:spcAft>
                          <a:spcPts val="600"/>
                        </a:spcAft>
                      </a:pPr>
                      <a:r>
                        <a:rPr lang="en-US" sz="1800" u="none" dirty="0">
                          <a:solidFill>
                            <a:schemeClr val="tx1"/>
                          </a:solidFill>
                          <a:effectLst/>
                          <a:latin typeface="+mn-lt"/>
                          <a:ea typeface="Times New Roman" panose="02020603050405020304" pitchFamily="18" charset="0"/>
                          <a:cs typeface="Times New Roman" panose="02020603050405020304" pitchFamily="18" charset="0"/>
                        </a:rPr>
                        <a:t>Conduct inspections at 80% of active construction sites annually according to the established procedures (or some Level 2b small MS4s must notify the appropriate agency with the authority to act).  </a:t>
                      </a:r>
                    </a:p>
                    <a:p>
                      <a:pPr marL="0" marR="0">
                        <a:spcBef>
                          <a:spcPts val="0"/>
                        </a:spcBef>
                        <a:spcAft>
                          <a:spcPts val="600"/>
                        </a:spcAft>
                      </a:pPr>
                      <a:r>
                        <a:rPr lang="en-US" sz="1800" u="none" dirty="0">
                          <a:solidFill>
                            <a:schemeClr val="tx1"/>
                          </a:solidFill>
                          <a:effectLst/>
                          <a:latin typeface="+mn-lt"/>
                          <a:ea typeface="Times New Roman" panose="02020603050405020304" pitchFamily="18" charset="0"/>
                          <a:cs typeface="Times New Roman" panose="02020603050405020304" pitchFamily="18" charset="0"/>
                        </a:rPr>
                        <a:t>Each year, conduct follow up inspections in 100% of cases where necessary as described in the established procedures (except for some Level 2b small MS4s without the appropriate authority to act). </a:t>
                      </a:r>
                    </a:p>
                    <a:p>
                      <a:pPr marL="0" marR="0">
                        <a:spcBef>
                          <a:spcPts val="0"/>
                        </a:spcBef>
                        <a:spcAft>
                          <a:spcPts val="600"/>
                        </a:spcAft>
                      </a:pP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0961818"/>
                  </a:ext>
                </a:extLst>
              </a:tr>
              <a:tr h="1563492">
                <a:tc>
                  <a:txBody>
                    <a:bodyPr/>
                    <a:lstStyle/>
                    <a:p>
                      <a:pPr marL="0" marR="0">
                        <a:spcBef>
                          <a:spcPts val="0"/>
                        </a:spcBef>
                        <a:spcAft>
                          <a:spcPts val="600"/>
                        </a:spcAft>
                      </a:pPr>
                      <a:r>
                        <a:rPr lang="en-US" sz="1800" u="none" dirty="0">
                          <a:solidFill>
                            <a:schemeClr val="tx1"/>
                          </a:solidFill>
                          <a:effectLst/>
                          <a:latin typeface="+mn-lt"/>
                          <a:ea typeface="Times New Roman" panose="02020603050405020304" pitchFamily="18" charset="0"/>
                          <a:cs typeface="Times New Roman" panose="02020603050405020304" pitchFamily="18" charset="0"/>
                        </a:rPr>
                        <a:t>Develop, implement, and maintain procedures for receipt and consideration of information submitted by the public as described in Part IV.D.4.(b)(5).</a:t>
                      </a:r>
                    </a:p>
                  </a:txBody>
                  <a:tcPr marL="68580" marR="68580" marT="0" marB="0"/>
                </a:tc>
                <a:tc>
                  <a:txBody>
                    <a:bodyPr/>
                    <a:lstStyle/>
                    <a:p>
                      <a:pPr marL="0" marR="0">
                        <a:spcBef>
                          <a:spcPts val="0"/>
                        </a:spcBef>
                        <a:spcAft>
                          <a:spcPts val="600"/>
                        </a:spcAft>
                      </a:pPr>
                      <a:r>
                        <a:rPr lang="en-US" sz="1800" u="none" dirty="0">
                          <a:solidFill>
                            <a:schemeClr val="tx1"/>
                          </a:solidFill>
                          <a:effectLst/>
                          <a:latin typeface="+mn-lt"/>
                          <a:ea typeface="Times New Roman" panose="02020603050405020304" pitchFamily="18" charset="0"/>
                          <a:cs typeface="Times New Roman" panose="02020603050405020304" pitchFamily="18" charset="0"/>
                        </a:rPr>
                        <a:t>Review and update procedures for the receipt and consideration of information submitted by the public at least one time annually to address changes and make improvements to the established procedures where applicable. </a:t>
                      </a:r>
                    </a:p>
                    <a:p>
                      <a:pPr marL="0" marR="0">
                        <a:spcBef>
                          <a:spcPts val="0"/>
                        </a:spcBef>
                        <a:spcAft>
                          <a:spcPts val="600"/>
                        </a:spcAft>
                      </a:pPr>
                      <a:r>
                        <a:rPr lang="en-US" sz="1800" u="none" dirty="0">
                          <a:solidFill>
                            <a:schemeClr val="tx1"/>
                          </a:solidFill>
                          <a:effectLst/>
                          <a:latin typeface="+mn-lt"/>
                          <a:ea typeface="Times New Roman" panose="02020603050405020304" pitchFamily="18" charset="0"/>
                          <a:cs typeface="Times New Roman" panose="02020603050405020304" pitchFamily="18" charset="0"/>
                        </a:rPr>
                        <a:t>Maintain one webpage, hotline, or similar method for receipt of information submitted by the public throughout the permit term. </a:t>
                      </a:r>
                    </a:p>
                  </a:txBody>
                  <a:tcPr marL="68580" marR="68580" marT="0" marB="0"/>
                </a:tc>
                <a:extLst>
                  <a:ext uri="{0D108BD9-81ED-4DB2-BD59-A6C34878D82A}">
                    <a16:rowId xmlns:a16="http://schemas.microsoft.com/office/drawing/2014/main" val="501664367"/>
                  </a:ext>
                </a:extLst>
              </a:tr>
            </a:tbl>
          </a:graphicData>
        </a:graphic>
      </p:graphicFrame>
    </p:spTree>
    <p:extLst>
      <p:ext uri="{BB962C8B-B14F-4D97-AF65-F5344CB8AC3E}">
        <p14:creationId xmlns:p14="http://schemas.microsoft.com/office/powerpoint/2010/main" val="422627928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FB8FCF-2189-820B-A5C6-C18E3753209B}"/>
              </a:ext>
            </a:extLst>
          </p:cNvPr>
          <p:cNvSpPr txBox="1">
            <a:spLocks noGrp="1"/>
          </p:cNvSpPr>
          <p:nvPr>
            <p:ph type="title" idx="4294967295"/>
          </p:nvPr>
        </p:nvSpPr>
        <p:spPr bwMode="auto">
          <a:xfrm>
            <a:off x="1005840" y="228600"/>
            <a:ext cx="10485120" cy="914400"/>
          </a:xfrm>
          <a:prstGeom prst="rect">
            <a:avLst/>
          </a:prstGeom>
          <a:noFill/>
          <a:ln w="9525">
            <a:noFill/>
            <a:prstDash/>
            <a:miter lim="800000"/>
            <a:headEnd/>
            <a:tailEnd/>
          </a:ln>
          <a:effectLst/>
        </p:spPr>
        <p:txBody>
          <a:bodyPr rot="0" spcFirstLastPara="0" vertOverflow="overflow" horzOverflow="overflow" vert="horz" wrap="square" lIns="92075" tIns="46038" rIns="92075" bIns="46038" numCol="1" spcCol="0" rtlCol="0" fromWordArt="0" anchor="ctr" anchorCtr="0" forceAA="0" compatLnSpc="1">
            <a:prstTxWarp prst="textNoShape">
              <a:avLst/>
            </a:prstTxWarp>
            <a:noAutofit/>
          </a:bodyPr>
          <a:lstStyle>
            <a:lvl1pPr algn="ctr" rtl="0" eaLnBrk="1" fontAlgn="base" hangingPunct="1">
              <a:spcBef>
                <a:spcPct val="0"/>
              </a:spcBef>
              <a:spcAft>
                <a:spcPct val="0"/>
              </a:spcAft>
              <a:defRPr sz="3600" b="1">
                <a:solidFill>
                  <a:schemeClr val="tx1"/>
                </a:solidFill>
                <a:latin typeface="+mj-lt"/>
                <a:ea typeface="+mj-ea"/>
                <a:cs typeface="+mj-cs"/>
              </a:defRPr>
            </a:lvl1pPr>
            <a:lvl2pPr algn="ctr" rtl="0" eaLnBrk="1" fontAlgn="base" hangingPunct="1">
              <a:spcBef>
                <a:spcPct val="0"/>
              </a:spcBef>
              <a:spcAft>
                <a:spcPct val="0"/>
              </a:spcAft>
              <a:defRPr sz="2800">
                <a:solidFill>
                  <a:schemeClr val="tx1"/>
                </a:solidFill>
                <a:latin typeface="Arial Black" pitchFamily="34" charset="0"/>
              </a:defRPr>
            </a:lvl2pPr>
            <a:lvl3pPr algn="ctr" rtl="0" eaLnBrk="1" fontAlgn="base" hangingPunct="1">
              <a:spcBef>
                <a:spcPct val="0"/>
              </a:spcBef>
              <a:spcAft>
                <a:spcPct val="0"/>
              </a:spcAft>
              <a:defRPr sz="2800">
                <a:solidFill>
                  <a:schemeClr val="tx1"/>
                </a:solidFill>
                <a:latin typeface="Arial Black" pitchFamily="34" charset="0"/>
              </a:defRPr>
            </a:lvl3pPr>
            <a:lvl4pPr algn="ctr" rtl="0" eaLnBrk="1" fontAlgn="base" hangingPunct="1">
              <a:spcBef>
                <a:spcPct val="0"/>
              </a:spcBef>
              <a:spcAft>
                <a:spcPct val="0"/>
              </a:spcAft>
              <a:defRPr sz="2800">
                <a:solidFill>
                  <a:schemeClr val="tx1"/>
                </a:solidFill>
                <a:latin typeface="Arial Black" pitchFamily="34" charset="0"/>
              </a:defRPr>
            </a:lvl4pPr>
            <a:lvl5pPr algn="ctr" rtl="0" eaLnBrk="1" fontAlgn="base" hangingPunct="1">
              <a:spcBef>
                <a:spcPct val="0"/>
              </a:spcBef>
              <a:spcAft>
                <a:spcPct val="0"/>
              </a:spcAft>
              <a:defRPr sz="2800">
                <a:solidFill>
                  <a:schemeClr val="tx1"/>
                </a:solidFill>
                <a:latin typeface="Arial Black" pitchFamily="34" charset="0"/>
              </a:defRPr>
            </a:lvl5pPr>
            <a:lvl6pPr marL="457200" algn="ctr" rtl="0" eaLnBrk="1" fontAlgn="base" hangingPunct="1">
              <a:spcBef>
                <a:spcPct val="0"/>
              </a:spcBef>
              <a:spcAft>
                <a:spcPct val="0"/>
              </a:spcAft>
              <a:defRPr sz="2800">
                <a:solidFill>
                  <a:schemeClr val="tx1"/>
                </a:solidFill>
                <a:latin typeface="Arial Black" pitchFamily="34" charset="0"/>
              </a:defRPr>
            </a:lvl6pPr>
            <a:lvl7pPr marL="914400" algn="ctr" rtl="0" eaLnBrk="1" fontAlgn="base" hangingPunct="1">
              <a:spcBef>
                <a:spcPct val="0"/>
              </a:spcBef>
              <a:spcAft>
                <a:spcPct val="0"/>
              </a:spcAft>
              <a:defRPr sz="2800">
                <a:solidFill>
                  <a:schemeClr val="tx1"/>
                </a:solidFill>
                <a:latin typeface="Arial Black" pitchFamily="34" charset="0"/>
              </a:defRPr>
            </a:lvl7pPr>
            <a:lvl8pPr marL="1371600" algn="ctr" rtl="0" eaLnBrk="1" fontAlgn="base" hangingPunct="1">
              <a:spcBef>
                <a:spcPct val="0"/>
              </a:spcBef>
              <a:spcAft>
                <a:spcPct val="0"/>
              </a:spcAft>
              <a:defRPr sz="2800">
                <a:solidFill>
                  <a:schemeClr val="tx1"/>
                </a:solidFill>
                <a:latin typeface="Arial Black" pitchFamily="34" charset="0"/>
              </a:defRPr>
            </a:lvl8pPr>
            <a:lvl9pPr marL="1828800" algn="ctr" rtl="0" eaLnBrk="1" fontAlgn="base" hangingPunct="1">
              <a:spcBef>
                <a:spcPct val="0"/>
              </a:spcBef>
              <a:spcAft>
                <a:spcPct val="0"/>
              </a:spcAft>
              <a:defRPr sz="2800">
                <a:solidFill>
                  <a:schemeClr val="tx1"/>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u="none" strike="noStrike" kern="1200" cap="none" spc="0" normalizeH="0" baseline="0" noProof="0" dirty="0">
                <a:ln>
                  <a:noFill/>
                </a:ln>
                <a:effectLst/>
                <a:uLnTx/>
                <a:uFillTx/>
                <a:latin typeface="+mj-lt"/>
                <a:ea typeface="+mj-ea"/>
                <a:cs typeface="+mj-cs"/>
              </a:rPr>
              <a:t>New or Renewal Applications and Deadline</a:t>
            </a:r>
            <a:endParaRPr kumimoji="0" lang="en-US" sz="2800" u="none" strike="noStrike" kern="1200" cap="none" spc="0" normalizeH="0" baseline="0" noProof="0" dirty="0">
              <a:ln>
                <a:noFill/>
              </a:ln>
              <a:effectLst/>
              <a:uLnTx/>
              <a:uFillTx/>
              <a:latin typeface="+mj-lt"/>
              <a:ea typeface="+mj-ea"/>
              <a:cs typeface="+mj-cs"/>
            </a:endParaRPr>
          </a:p>
        </p:txBody>
      </p:sp>
      <p:sp>
        <p:nvSpPr>
          <p:cNvPr id="3" name="Content Placeholder 2">
            <a:extLst>
              <a:ext uri="{FF2B5EF4-FFF2-40B4-BE49-F238E27FC236}">
                <a16:creationId xmlns:a16="http://schemas.microsoft.com/office/drawing/2014/main" id="{DD195330-4CA7-EB1E-6937-DC49111B0D06}"/>
              </a:ext>
            </a:extLst>
          </p:cNvPr>
          <p:cNvSpPr>
            <a:spLocks noGrp="1"/>
          </p:cNvSpPr>
          <p:nvPr>
            <p:ph idx="1"/>
          </p:nvPr>
        </p:nvSpPr>
        <p:spPr>
          <a:xfrm>
            <a:off x="381000" y="1219200"/>
            <a:ext cx="10972800" cy="4572000"/>
          </a:xfrm>
        </p:spPr>
        <p:txBody>
          <a:bodyPr/>
          <a:lstStyle/>
          <a:p>
            <a:r>
              <a:rPr lang="en-US" sz="2800" dirty="0"/>
              <a:t>Deadline: electronic applications will be due in NeT-MS4 180 days from permit issuance.</a:t>
            </a:r>
          </a:p>
          <a:p>
            <a:r>
              <a:rPr lang="en-US" sz="2800" dirty="0"/>
              <a:t>New and existing small MS4 operators will need to develop or update their SWMP and submit an application to TCEQ for permit coverage within the renewal period. </a:t>
            </a:r>
          </a:p>
          <a:p>
            <a:r>
              <a:rPr lang="en-US" sz="3200" dirty="0"/>
              <a:t>Necessary updates to existing SWMPs may include:</a:t>
            </a:r>
          </a:p>
          <a:p>
            <a:pPr lvl="1">
              <a:buFont typeface="Arial" panose="020B0604020202020204" pitchFamily="34" charset="0"/>
              <a:buChar char="•"/>
            </a:pPr>
            <a:r>
              <a:rPr lang="en-US" sz="2400" dirty="0"/>
              <a:t>reorganizing to separate existing MCM 1 into MCMs 1 and 2 as defined in the draft general permit,</a:t>
            </a:r>
          </a:p>
          <a:p>
            <a:pPr lvl="1">
              <a:buFont typeface="Arial" panose="020B0604020202020204" pitchFamily="34" charset="0"/>
              <a:buChar char="•"/>
            </a:pPr>
            <a:r>
              <a:rPr lang="en-US" sz="2400" dirty="0"/>
              <a:t>updating activities/BMPs and measurable goals, as appropriate for consistency with the draft comprehensive general permit, and</a:t>
            </a:r>
          </a:p>
          <a:p>
            <a:pPr lvl="1">
              <a:buFont typeface="Arial" panose="020B0604020202020204" pitchFamily="34" charset="0"/>
              <a:buChar char="•"/>
            </a:pPr>
            <a:r>
              <a:rPr lang="en-US" sz="2400" dirty="0"/>
              <a:t>Including new regulated MS4 areas based on the 2020 Decennial Census.</a:t>
            </a:r>
          </a:p>
        </p:txBody>
      </p:sp>
    </p:spTree>
    <p:extLst>
      <p:ext uri="{BB962C8B-B14F-4D97-AF65-F5344CB8AC3E}">
        <p14:creationId xmlns:p14="http://schemas.microsoft.com/office/powerpoint/2010/main" val="135377905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A1B8A-5D16-A942-0C5C-B6BAA12F64EC}"/>
              </a:ext>
            </a:extLst>
          </p:cNvPr>
          <p:cNvSpPr>
            <a:spLocks noGrp="1"/>
          </p:cNvSpPr>
          <p:nvPr>
            <p:ph type="ctrTitle"/>
          </p:nvPr>
        </p:nvSpPr>
        <p:spPr/>
        <p:txBody>
          <a:bodyPr/>
          <a:lstStyle/>
          <a:p>
            <a:r>
              <a:rPr lang="en-US" sz="3600" dirty="0"/>
              <a:t>2020 Census: Urbanized Area vs. Urban Area Terms</a:t>
            </a:r>
            <a:endParaRPr lang="en-US" dirty="0"/>
          </a:p>
        </p:txBody>
      </p:sp>
    </p:spTree>
    <p:extLst>
      <p:ext uri="{BB962C8B-B14F-4D97-AF65-F5344CB8AC3E}">
        <p14:creationId xmlns:p14="http://schemas.microsoft.com/office/powerpoint/2010/main" val="27015408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8A92-1E7C-501F-4E88-C746B44EAF05}"/>
              </a:ext>
            </a:extLst>
          </p:cNvPr>
          <p:cNvSpPr>
            <a:spLocks noGrp="1"/>
          </p:cNvSpPr>
          <p:nvPr>
            <p:ph type="title"/>
          </p:nvPr>
        </p:nvSpPr>
        <p:spPr/>
        <p:txBody>
          <a:bodyPr/>
          <a:lstStyle/>
          <a:p>
            <a:r>
              <a:rPr lang="en-US" dirty="0"/>
              <a:t>2000 and 2010 Decennial Census</a:t>
            </a:r>
          </a:p>
        </p:txBody>
      </p:sp>
      <p:sp>
        <p:nvSpPr>
          <p:cNvPr id="3" name="Content Placeholder 2">
            <a:extLst>
              <a:ext uri="{FF2B5EF4-FFF2-40B4-BE49-F238E27FC236}">
                <a16:creationId xmlns:a16="http://schemas.microsoft.com/office/drawing/2014/main" id="{DD195330-4CA7-EB1E-6937-DC49111B0D06}"/>
              </a:ext>
            </a:extLst>
          </p:cNvPr>
          <p:cNvSpPr>
            <a:spLocks noGrp="1"/>
          </p:cNvSpPr>
          <p:nvPr>
            <p:ph idx="1"/>
          </p:nvPr>
        </p:nvSpPr>
        <p:spPr>
          <a:xfrm>
            <a:off x="396240" y="1524000"/>
            <a:ext cx="6766560" cy="4572000"/>
          </a:xfrm>
        </p:spPr>
        <p:txBody>
          <a:bodyPr/>
          <a:lstStyle/>
          <a:p>
            <a:r>
              <a:rPr lang="en-US" sz="2800" dirty="0"/>
              <a:t>“To qualify as an urban area, the territory identified according to criteria must encompass at least 2,500 people, at least 1,500 of which reside outside institutional group quarters. “ </a:t>
            </a:r>
          </a:p>
          <a:p>
            <a:r>
              <a:rPr lang="en-US" sz="2800" dirty="0"/>
              <a:t>The Census Bureau identified two types of urban areas:</a:t>
            </a:r>
          </a:p>
          <a:p>
            <a:pPr lvl="1"/>
            <a:r>
              <a:rPr lang="en-US" sz="2400" dirty="0"/>
              <a:t>“Urbanized Areas (UAs)” of 50,000 or more people;</a:t>
            </a:r>
          </a:p>
          <a:p>
            <a:pPr lvl="1"/>
            <a:r>
              <a:rPr lang="en-US" sz="2400" dirty="0"/>
              <a:t>“Urban Clusters (UCs)” of at least 2,500 and less than 50,000 people.</a:t>
            </a:r>
            <a:endParaRPr lang="en-US" dirty="0"/>
          </a:p>
        </p:txBody>
      </p:sp>
      <p:pic>
        <p:nvPicPr>
          <p:cNvPr id="4" name="Picture 3" descr="Map of Urbanized Area in Brownsville, Texas">
            <a:extLst>
              <a:ext uri="{FF2B5EF4-FFF2-40B4-BE49-F238E27FC236}">
                <a16:creationId xmlns:a16="http://schemas.microsoft.com/office/drawing/2014/main" id="{05C23043-28B1-CF84-A5F0-96D63AEB28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5512" y="1135901"/>
            <a:ext cx="4657888" cy="4133599"/>
          </a:xfrm>
          <a:prstGeom prst="rect">
            <a:avLst/>
          </a:prstGeom>
        </p:spPr>
      </p:pic>
      <p:sp>
        <p:nvSpPr>
          <p:cNvPr id="5" name="Rectangle 4">
            <a:extLst>
              <a:ext uri="{FF2B5EF4-FFF2-40B4-BE49-F238E27FC236}">
                <a16:creationId xmlns:a16="http://schemas.microsoft.com/office/drawing/2014/main" id="{B24C513F-B90D-0A5A-D775-100D3616AA92}"/>
              </a:ext>
            </a:extLst>
          </p:cNvPr>
          <p:cNvSpPr/>
          <p:nvPr/>
        </p:nvSpPr>
        <p:spPr>
          <a:xfrm>
            <a:off x="7010400" y="5479256"/>
            <a:ext cx="3590365" cy="738664"/>
          </a:xfrm>
          <a:prstGeom prst="rect">
            <a:avLst/>
          </a:prstGeom>
        </p:spPr>
        <p:txBody>
          <a:bodyPr wrap="square">
            <a:spAutoFit/>
          </a:bodyPr>
          <a:lstStyle/>
          <a:p>
            <a:r>
              <a:rPr lang="en-US" sz="1050" dirty="0"/>
              <a:t>U.S. Census (2010). </a:t>
            </a:r>
            <a:r>
              <a:rPr lang="en-US" sz="1050" i="1" dirty="0"/>
              <a:t>2010 Census – Urbanized Area Reference Map: Brownsville, TX</a:t>
            </a:r>
            <a:r>
              <a:rPr lang="en-US" sz="1050" dirty="0"/>
              <a:t>. </a:t>
            </a:r>
            <a:r>
              <a:rPr lang="en-US" sz="1050" dirty="0">
                <a:solidFill>
                  <a:schemeClr val="accent1">
                    <a:lumMod val="50000"/>
                  </a:schemeClr>
                </a:solidFill>
                <a:hlinkClick r:id="rId4">
                  <a:extLst>
                    <a:ext uri="{A12FA001-AC4F-418D-AE19-62706E023703}">
                      <ahyp:hlinkClr xmlns:ahyp="http://schemas.microsoft.com/office/drawing/2018/hyperlinkcolor" val="tx"/>
                    </a:ext>
                  </a:extLst>
                </a:hlinkClick>
              </a:rPr>
              <a:t>https://www2.census.gov/geo/maps/dc10map/UAUC_RefMap/ua/ua10972_brownsville_tx/DC10UA10972.pdf</a:t>
            </a:r>
            <a:r>
              <a:rPr lang="en-US" sz="1050" dirty="0">
                <a:solidFill>
                  <a:schemeClr val="accent1">
                    <a:lumMod val="50000"/>
                  </a:schemeClr>
                </a:solidFill>
              </a:rPr>
              <a:t> </a:t>
            </a:r>
          </a:p>
        </p:txBody>
      </p:sp>
    </p:spTree>
    <p:extLst>
      <p:ext uri="{BB962C8B-B14F-4D97-AF65-F5344CB8AC3E}">
        <p14:creationId xmlns:p14="http://schemas.microsoft.com/office/powerpoint/2010/main" val="37074829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8A92-1E7C-501F-4E88-C746B44EAF05}"/>
              </a:ext>
            </a:extLst>
          </p:cNvPr>
          <p:cNvSpPr>
            <a:spLocks noGrp="1"/>
          </p:cNvSpPr>
          <p:nvPr>
            <p:ph type="title"/>
          </p:nvPr>
        </p:nvSpPr>
        <p:spPr/>
        <p:txBody>
          <a:bodyPr/>
          <a:lstStyle/>
          <a:p>
            <a:r>
              <a:rPr lang="en-US" dirty="0"/>
              <a:t>2020 Decennial Census</a:t>
            </a:r>
          </a:p>
        </p:txBody>
      </p:sp>
      <p:sp>
        <p:nvSpPr>
          <p:cNvPr id="3" name="Content Placeholder 2">
            <a:extLst>
              <a:ext uri="{FF2B5EF4-FFF2-40B4-BE49-F238E27FC236}">
                <a16:creationId xmlns:a16="http://schemas.microsoft.com/office/drawing/2014/main" id="{DD195330-4CA7-EB1E-6937-DC49111B0D06}"/>
              </a:ext>
            </a:extLst>
          </p:cNvPr>
          <p:cNvSpPr>
            <a:spLocks noGrp="1"/>
          </p:cNvSpPr>
          <p:nvPr>
            <p:ph idx="1"/>
          </p:nvPr>
        </p:nvSpPr>
        <p:spPr>
          <a:xfrm>
            <a:off x="396240" y="1371600"/>
            <a:ext cx="11414760" cy="4572000"/>
          </a:xfrm>
        </p:spPr>
        <p:txBody>
          <a:bodyPr/>
          <a:lstStyle/>
          <a:p>
            <a:r>
              <a:rPr lang="en-US" sz="2800" dirty="0"/>
              <a:t>No longer defining or identifying “urbanized areas”</a:t>
            </a:r>
          </a:p>
          <a:p>
            <a:pPr lvl="1">
              <a:buFont typeface="Arial" panose="020B0604020202020204" pitchFamily="34" charset="0"/>
              <a:buChar char="•"/>
            </a:pPr>
            <a:r>
              <a:rPr lang="en-US" sz="2400" dirty="0"/>
              <a:t>The Census Bureau identifies only “urban areas” with no subdivisions for population size</a:t>
            </a:r>
          </a:p>
          <a:p>
            <a:r>
              <a:rPr lang="en-US" sz="2800" dirty="0"/>
              <a:t>The Census Bureau has published the following resources:</a:t>
            </a:r>
          </a:p>
          <a:p>
            <a:pPr lvl="1">
              <a:buFont typeface="Arial" panose="020B0604020202020204" pitchFamily="34" charset="0"/>
              <a:buChar char="•"/>
            </a:pPr>
            <a:r>
              <a:rPr lang="en-US" sz="2400" dirty="0"/>
              <a:t>Lists of urban areas across the nation with populations for those areas</a:t>
            </a:r>
          </a:p>
          <a:p>
            <a:pPr lvl="1">
              <a:buFont typeface="Arial" panose="020B0604020202020204" pitchFamily="34" charset="0"/>
              <a:buChar char="•"/>
            </a:pPr>
            <a:r>
              <a:rPr lang="en-US" sz="2400" dirty="0"/>
              <a:t>Shape files of the urban areas across the nation for mapping purposes</a:t>
            </a:r>
          </a:p>
          <a:p>
            <a:pPr lvl="2">
              <a:buFont typeface="Arial" panose="020B0604020202020204" pitchFamily="34" charset="0"/>
              <a:buChar char="•"/>
            </a:pPr>
            <a:r>
              <a:rPr lang="en-US" sz="2400" dirty="0">
                <a:solidFill>
                  <a:schemeClr val="accent1">
                    <a:lumMod val="50000"/>
                  </a:schemeClr>
                </a:solidFill>
                <a:hlinkClick r:id="rId3">
                  <a:extLst>
                    <a:ext uri="{A12FA001-AC4F-418D-AE19-62706E023703}">
                      <ahyp:hlinkClr xmlns:ahyp="http://schemas.microsoft.com/office/drawing/2018/hyperlinkcolor" val="tx"/>
                    </a:ext>
                  </a:extLst>
                </a:hlinkClick>
              </a:rPr>
              <a:t>https://www.census.gov/programs-surveys/geography/guidance/geo-areas/urban-rural.html</a:t>
            </a:r>
            <a:endParaRPr lang="en-US" sz="2400" dirty="0">
              <a:solidFill>
                <a:schemeClr val="accent1">
                  <a:lumMod val="50000"/>
                </a:schemeClr>
              </a:solidFill>
            </a:endParaRPr>
          </a:p>
          <a:p>
            <a:pPr lvl="1">
              <a:buFont typeface="Arial" panose="020B0604020202020204" pitchFamily="34" charset="0"/>
              <a:buChar char="•"/>
            </a:pPr>
            <a:r>
              <a:rPr lang="en-US" sz="2400" dirty="0"/>
              <a:t>Interactive web map with the 2020 urban areas - </a:t>
            </a:r>
            <a:r>
              <a:rPr lang="en-US" sz="2400" dirty="0" err="1"/>
              <a:t>TIGERweb</a:t>
            </a:r>
            <a:endParaRPr lang="en-US" sz="2400" dirty="0"/>
          </a:p>
          <a:p>
            <a:pPr lvl="2">
              <a:buFont typeface="Arial" panose="020B0604020202020204" pitchFamily="34" charset="0"/>
              <a:buChar char="•"/>
            </a:pPr>
            <a:r>
              <a:rPr lang="en-US" sz="2400" dirty="0">
                <a:solidFill>
                  <a:schemeClr val="accent1">
                    <a:lumMod val="50000"/>
                  </a:schemeClr>
                </a:solidFill>
                <a:hlinkClick r:id="rId4">
                  <a:extLst>
                    <a:ext uri="{A12FA001-AC4F-418D-AE19-62706E023703}">
                      <ahyp:hlinkClr xmlns:ahyp="http://schemas.microsoft.com/office/drawing/2018/hyperlinkcolor" val="tx"/>
                    </a:ext>
                  </a:extLst>
                </a:hlinkClick>
              </a:rPr>
              <a:t>https://tigerweb.geo.census.gov/tigerweb/</a:t>
            </a:r>
            <a:endParaRPr lang="en-US" sz="2400" dirty="0">
              <a:solidFill>
                <a:schemeClr val="accent1">
                  <a:lumMod val="50000"/>
                </a:schemeClr>
              </a:solidFill>
            </a:endParaRPr>
          </a:p>
          <a:p>
            <a:r>
              <a:rPr lang="en-US" sz="2800" dirty="0"/>
              <a:t>The Census will not publish PDF maps of each area like in the past</a:t>
            </a:r>
          </a:p>
          <a:p>
            <a:pPr lvl="2"/>
            <a:endParaRPr lang="en-US" sz="2400" dirty="0"/>
          </a:p>
        </p:txBody>
      </p:sp>
    </p:spTree>
    <p:extLst>
      <p:ext uri="{BB962C8B-B14F-4D97-AF65-F5344CB8AC3E}">
        <p14:creationId xmlns:p14="http://schemas.microsoft.com/office/powerpoint/2010/main" val="320336831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8A92-1E7C-501F-4E88-C746B44EAF05}"/>
              </a:ext>
            </a:extLst>
          </p:cNvPr>
          <p:cNvSpPr>
            <a:spLocks noGrp="1"/>
          </p:cNvSpPr>
          <p:nvPr>
            <p:ph type="title"/>
          </p:nvPr>
        </p:nvSpPr>
        <p:spPr>
          <a:xfrm>
            <a:off x="975360" y="182881"/>
            <a:ext cx="10485120" cy="914400"/>
          </a:xfrm>
        </p:spPr>
        <p:txBody>
          <a:bodyPr wrap="square" anchor="ctr">
            <a:normAutofit fontScale="90000"/>
          </a:bodyPr>
          <a:lstStyle/>
          <a:p>
            <a:r>
              <a:rPr lang="en-US" dirty="0"/>
              <a:t>2020 Decennial Census</a:t>
            </a:r>
            <a:br>
              <a:rPr lang="en-US" dirty="0"/>
            </a:br>
            <a:r>
              <a:rPr lang="en-US" sz="3100" b="0" i="1" kern="1200" dirty="0">
                <a:solidFill>
                  <a:schemeClr val="accent1">
                    <a:lumMod val="75000"/>
                  </a:schemeClr>
                </a:solidFill>
              </a:rPr>
              <a:t>Example using Census Bureau Resources</a:t>
            </a:r>
          </a:p>
        </p:txBody>
      </p:sp>
      <p:sp>
        <p:nvSpPr>
          <p:cNvPr id="8" name="Rectangle 7">
            <a:extLst>
              <a:ext uri="{FF2B5EF4-FFF2-40B4-BE49-F238E27FC236}">
                <a16:creationId xmlns:a16="http://schemas.microsoft.com/office/drawing/2014/main" id="{9D32C575-F779-DC67-21EA-E64CD95F7BA1}"/>
              </a:ext>
              <a:ext uri="{C183D7F6-B498-43B3-948B-1728B52AA6E4}">
                <adec:decorative xmlns:adec="http://schemas.microsoft.com/office/drawing/2017/decorative" val="1"/>
              </a:ext>
            </a:extLst>
          </p:cNvPr>
          <p:cNvSpPr/>
          <p:nvPr/>
        </p:nvSpPr>
        <p:spPr bwMode="auto">
          <a:xfrm>
            <a:off x="10515600" y="5791200"/>
            <a:ext cx="1295400" cy="9906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5" name="Picture 4" descr="A screenshot of a map&#10;&#10;Description automatically generated">
            <a:extLst>
              <a:ext uri="{FF2B5EF4-FFF2-40B4-BE49-F238E27FC236}">
                <a16:creationId xmlns:a16="http://schemas.microsoft.com/office/drawing/2014/main" id="{B70A3F73-2B77-443D-6771-097D498DAA46}"/>
              </a:ext>
            </a:extLst>
          </p:cNvPr>
          <p:cNvPicPr>
            <a:picLocks noChangeAspect="1"/>
          </p:cNvPicPr>
          <p:nvPr/>
        </p:nvPicPr>
        <p:blipFill rotWithShape="1">
          <a:blip r:embed="rId3"/>
          <a:srcRect l="15159" r="11100" b="1"/>
          <a:stretch/>
        </p:blipFill>
        <p:spPr>
          <a:xfrm>
            <a:off x="6217920" y="1280160"/>
            <a:ext cx="5730240" cy="5303520"/>
          </a:xfrm>
          <a:prstGeom prst="rect">
            <a:avLst/>
          </a:prstGeom>
          <a:noFill/>
        </p:spPr>
      </p:pic>
      <p:graphicFrame>
        <p:nvGraphicFramePr>
          <p:cNvPr id="6" name="Table 6">
            <a:extLst>
              <a:ext uri="{FF2B5EF4-FFF2-40B4-BE49-F238E27FC236}">
                <a16:creationId xmlns:a16="http://schemas.microsoft.com/office/drawing/2014/main" id="{D440341C-C94E-FDFC-4CE6-F16CAEC11B1D}"/>
              </a:ext>
            </a:extLst>
          </p:cNvPr>
          <p:cNvGraphicFramePr>
            <a:graphicFrameLocks noGrp="1"/>
          </p:cNvGraphicFramePr>
          <p:nvPr>
            <p:extLst>
              <p:ext uri="{D42A27DB-BD31-4B8C-83A1-F6EECF244321}">
                <p14:modId xmlns:p14="http://schemas.microsoft.com/office/powerpoint/2010/main" val="2660030143"/>
              </p:ext>
            </p:extLst>
          </p:nvPr>
        </p:nvGraphicFramePr>
        <p:xfrm>
          <a:off x="327660" y="1828800"/>
          <a:ext cx="6019800" cy="2225040"/>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2554552230"/>
                    </a:ext>
                  </a:extLst>
                </a:gridCol>
                <a:gridCol w="3009900">
                  <a:extLst>
                    <a:ext uri="{9D8B030D-6E8A-4147-A177-3AD203B41FA5}">
                      <a16:colId xmlns:a16="http://schemas.microsoft.com/office/drawing/2014/main" val="1256924038"/>
                    </a:ext>
                  </a:extLst>
                </a:gridCol>
              </a:tblGrid>
              <a:tr h="370840">
                <a:tc>
                  <a:txBody>
                    <a:bodyPr/>
                    <a:lstStyle/>
                    <a:p>
                      <a:r>
                        <a:rPr lang="en-US" dirty="0"/>
                        <a:t>Urban Area Name</a:t>
                      </a:r>
                    </a:p>
                  </a:txBody>
                  <a:tcPr/>
                </a:tc>
                <a:tc>
                  <a:txBody>
                    <a:bodyPr/>
                    <a:lstStyle/>
                    <a:p>
                      <a:r>
                        <a:rPr lang="en-US" dirty="0"/>
                        <a:t>Urban Area Population</a:t>
                      </a:r>
                    </a:p>
                  </a:txBody>
                  <a:tcPr/>
                </a:tc>
                <a:extLst>
                  <a:ext uri="{0D108BD9-81ED-4DB2-BD59-A6C34878D82A}">
                    <a16:rowId xmlns:a16="http://schemas.microsoft.com/office/drawing/2014/main" val="3090980915"/>
                  </a:ext>
                </a:extLst>
              </a:tr>
              <a:tr h="370840">
                <a:tc>
                  <a:txBody>
                    <a:bodyPr/>
                    <a:lstStyle/>
                    <a:p>
                      <a:r>
                        <a:rPr lang="en-US" dirty="0"/>
                        <a:t>San Antonio</a:t>
                      </a:r>
                    </a:p>
                  </a:txBody>
                  <a:tcPr>
                    <a:solidFill>
                      <a:schemeClr val="accent5">
                        <a:lumMod val="60000"/>
                        <a:lumOff val="40000"/>
                      </a:schemeClr>
                    </a:solidFill>
                  </a:tcPr>
                </a:tc>
                <a:tc>
                  <a:txBody>
                    <a:bodyPr/>
                    <a:lstStyle/>
                    <a:p>
                      <a:r>
                        <a:rPr lang="en-US" dirty="0"/>
                        <a:t> 1,992,689 </a:t>
                      </a:r>
                    </a:p>
                  </a:txBody>
                  <a:tcPr>
                    <a:solidFill>
                      <a:schemeClr val="accent5">
                        <a:lumMod val="60000"/>
                        <a:lumOff val="40000"/>
                      </a:schemeClr>
                    </a:solidFill>
                  </a:tcPr>
                </a:tc>
                <a:extLst>
                  <a:ext uri="{0D108BD9-81ED-4DB2-BD59-A6C34878D82A}">
                    <a16:rowId xmlns:a16="http://schemas.microsoft.com/office/drawing/2014/main" val="3358048803"/>
                  </a:ext>
                </a:extLst>
              </a:tr>
              <a:tr h="370840">
                <a:tc>
                  <a:txBody>
                    <a:bodyPr/>
                    <a:lstStyle/>
                    <a:p>
                      <a:r>
                        <a:rPr lang="en-US" dirty="0"/>
                        <a:t>New Braunfels</a:t>
                      </a:r>
                    </a:p>
                  </a:txBody>
                  <a:tcPr>
                    <a:solidFill>
                      <a:schemeClr val="accent5">
                        <a:lumMod val="60000"/>
                        <a:lumOff val="40000"/>
                      </a:schemeClr>
                    </a:solidFill>
                  </a:tcPr>
                </a:tc>
                <a:tc>
                  <a:txBody>
                    <a:bodyPr/>
                    <a:lstStyle/>
                    <a:p>
                      <a:r>
                        <a:rPr lang="en-US" dirty="0"/>
                        <a:t> 100,736 </a:t>
                      </a:r>
                    </a:p>
                  </a:txBody>
                  <a:tcPr>
                    <a:solidFill>
                      <a:schemeClr val="accent5">
                        <a:lumMod val="60000"/>
                        <a:lumOff val="40000"/>
                      </a:schemeClr>
                    </a:solidFill>
                  </a:tcPr>
                </a:tc>
                <a:extLst>
                  <a:ext uri="{0D108BD9-81ED-4DB2-BD59-A6C34878D82A}">
                    <a16:rowId xmlns:a16="http://schemas.microsoft.com/office/drawing/2014/main" val="1243733566"/>
                  </a:ext>
                </a:extLst>
              </a:tr>
              <a:tr h="370840">
                <a:tc>
                  <a:txBody>
                    <a:bodyPr/>
                    <a:lstStyle/>
                    <a:p>
                      <a:r>
                        <a:rPr lang="en-US" dirty="0"/>
                        <a:t>Boerne</a:t>
                      </a:r>
                    </a:p>
                  </a:txBody>
                  <a:tcPr/>
                </a:tc>
                <a:tc>
                  <a:txBody>
                    <a:bodyPr/>
                    <a:lstStyle/>
                    <a:p>
                      <a:r>
                        <a:rPr lang="en-US" dirty="0"/>
                        <a:t> 18,320 </a:t>
                      </a:r>
                    </a:p>
                  </a:txBody>
                  <a:tcPr/>
                </a:tc>
                <a:extLst>
                  <a:ext uri="{0D108BD9-81ED-4DB2-BD59-A6C34878D82A}">
                    <a16:rowId xmlns:a16="http://schemas.microsoft.com/office/drawing/2014/main" val="1730638176"/>
                  </a:ext>
                </a:extLst>
              </a:tr>
              <a:tr h="370840">
                <a:tc>
                  <a:txBody>
                    <a:bodyPr/>
                    <a:lstStyle/>
                    <a:p>
                      <a:r>
                        <a:rPr lang="en-US" dirty="0"/>
                        <a:t>San Marcos</a:t>
                      </a:r>
                    </a:p>
                  </a:txBody>
                  <a:tcPr>
                    <a:solidFill>
                      <a:schemeClr val="accent5">
                        <a:lumMod val="60000"/>
                        <a:lumOff val="40000"/>
                      </a:schemeClr>
                    </a:solidFill>
                  </a:tcPr>
                </a:tc>
                <a:tc>
                  <a:txBody>
                    <a:bodyPr/>
                    <a:lstStyle/>
                    <a:p>
                      <a:r>
                        <a:rPr lang="en-US" dirty="0"/>
                        <a:t> 70,801 </a:t>
                      </a:r>
                    </a:p>
                  </a:txBody>
                  <a:tcPr>
                    <a:solidFill>
                      <a:schemeClr val="accent5">
                        <a:lumMod val="60000"/>
                        <a:lumOff val="40000"/>
                      </a:schemeClr>
                    </a:solidFill>
                  </a:tcPr>
                </a:tc>
                <a:extLst>
                  <a:ext uri="{0D108BD9-81ED-4DB2-BD59-A6C34878D82A}">
                    <a16:rowId xmlns:a16="http://schemas.microsoft.com/office/drawing/2014/main" val="4249590661"/>
                  </a:ext>
                </a:extLst>
              </a:tr>
              <a:tr h="370840">
                <a:tc>
                  <a:txBody>
                    <a:bodyPr/>
                    <a:lstStyle/>
                    <a:p>
                      <a:r>
                        <a:rPr lang="en-US" dirty="0"/>
                        <a:t>Floresville</a:t>
                      </a:r>
                    </a:p>
                  </a:txBody>
                  <a:tcPr/>
                </a:tc>
                <a:tc>
                  <a:txBody>
                    <a:bodyPr/>
                    <a:lstStyle/>
                    <a:p>
                      <a:r>
                        <a:rPr lang="en-US" dirty="0"/>
                        <a:t> 6,313 </a:t>
                      </a:r>
                    </a:p>
                  </a:txBody>
                  <a:tcPr/>
                </a:tc>
                <a:extLst>
                  <a:ext uri="{0D108BD9-81ED-4DB2-BD59-A6C34878D82A}">
                    <a16:rowId xmlns:a16="http://schemas.microsoft.com/office/drawing/2014/main" val="3516206500"/>
                  </a:ext>
                </a:extLst>
              </a:tr>
            </a:tbl>
          </a:graphicData>
        </a:graphic>
      </p:graphicFrame>
      <p:sp>
        <p:nvSpPr>
          <p:cNvPr id="7" name="Content Placeholder 2">
            <a:extLst>
              <a:ext uri="{FF2B5EF4-FFF2-40B4-BE49-F238E27FC236}">
                <a16:creationId xmlns:a16="http://schemas.microsoft.com/office/drawing/2014/main" id="{A6EE98B5-34CD-7512-875C-E16B98583B42}"/>
              </a:ext>
            </a:extLst>
          </p:cNvPr>
          <p:cNvSpPr txBox="1">
            <a:spLocks/>
          </p:cNvSpPr>
          <p:nvPr/>
        </p:nvSpPr>
        <p:spPr>
          <a:xfrm>
            <a:off x="457200" y="4602480"/>
            <a:ext cx="5760720" cy="1264920"/>
          </a:xfrm>
          <a:prstGeom prst="rect">
            <a:avLst/>
          </a:prstGeom>
        </p:spPr>
        <p:txBody>
          <a:bodyPr/>
          <a:lstStyle>
            <a:lvl1pPr marL="342900" indent="-342900" algn="l" rtl="0" eaLnBrk="1" fontAlgn="base" hangingPunct="1">
              <a:spcBef>
                <a:spcPct val="20000"/>
              </a:spcBef>
              <a:spcAft>
                <a:spcPct val="0"/>
              </a:spcAft>
              <a:buClr>
                <a:srgbClr val="669900"/>
              </a:buClr>
              <a:buSzPct val="95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669900"/>
              </a:buClr>
              <a:buSzPct val="100000"/>
              <a:buChar char="–"/>
              <a:defRPr sz="2000">
                <a:solidFill>
                  <a:schemeClr val="tx1"/>
                </a:solidFill>
                <a:latin typeface="+mn-lt"/>
              </a:defRPr>
            </a:lvl2pPr>
            <a:lvl3pPr marL="1143000" indent="-228600" algn="l" rtl="0" eaLnBrk="1" fontAlgn="base" hangingPunct="1">
              <a:spcBef>
                <a:spcPct val="20000"/>
              </a:spcBef>
              <a:spcAft>
                <a:spcPct val="0"/>
              </a:spcAft>
              <a:buClr>
                <a:srgbClr val="669900"/>
              </a:buClr>
              <a:buSzPct val="55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rgbClr val="669900"/>
              </a:buClr>
              <a:buSzPct val="65000"/>
              <a:buChar char="•"/>
              <a:defRPr sz="1600">
                <a:solidFill>
                  <a:schemeClr val="tx1"/>
                </a:solidFill>
                <a:latin typeface="+mn-lt"/>
              </a:defRPr>
            </a:lvl4pPr>
            <a:lvl5pPr marL="2057400" indent="-228600" algn="l" rtl="0" eaLnBrk="1" fontAlgn="base" hangingPunct="1">
              <a:spcBef>
                <a:spcPct val="20000"/>
              </a:spcBef>
              <a:spcAft>
                <a:spcPct val="0"/>
              </a:spcAft>
              <a:buClr>
                <a:srgbClr val="669900"/>
              </a:buClr>
              <a:buSzPct val="65000"/>
              <a:buChar char="•"/>
              <a:defRPr sz="1600">
                <a:solidFill>
                  <a:schemeClr val="tx1"/>
                </a:solidFill>
                <a:latin typeface="+mn-lt"/>
              </a:defRPr>
            </a:lvl5pPr>
            <a:lvl6pPr marL="2514600" indent="-228600" algn="l" rtl="0" eaLnBrk="1" fontAlgn="base" hangingPunct="1">
              <a:spcBef>
                <a:spcPct val="20000"/>
              </a:spcBef>
              <a:spcAft>
                <a:spcPct val="0"/>
              </a:spcAft>
              <a:buClr>
                <a:srgbClr val="669900"/>
              </a:buClr>
              <a:buSzPct val="65000"/>
              <a:buChar char="•"/>
              <a:defRPr sz="1600">
                <a:solidFill>
                  <a:schemeClr val="tx1"/>
                </a:solidFill>
                <a:latin typeface="+mn-lt"/>
              </a:defRPr>
            </a:lvl6pPr>
            <a:lvl7pPr marL="2971800" indent="-228600" algn="l" rtl="0" eaLnBrk="1" fontAlgn="base" hangingPunct="1">
              <a:spcBef>
                <a:spcPct val="20000"/>
              </a:spcBef>
              <a:spcAft>
                <a:spcPct val="0"/>
              </a:spcAft>
              <a:buClr>
                <a:srgbClr val="669900"/>
              </a:buClr>
              <a:buSzPct val="65000"/>
              <a:buChar char="•"/>
              <a:defRPr sz="1600">
                <a:solidFill>
                  <a:schemeClr val="tx1"/>
                </a:solidFill>
                <a:latin typeface="+mn-lt"/>
              </a:defRPr>
            </a:lvl7pPr>
            <a:lvl8pPr marL="3429000" indent="-228600" algn="l" rtl="0" eaLnBrk="1" fontAlgn="base" hangingPunct="1">
              <a:spcBef>
                <a:spcPct val="20000"/>
              </a:spcBef>
              <a:spcAft>
                <a:spcPct val="0"/>
              </a:spcAft>
              <a:buClr>
                <a:srgbClr val="01654B"/>
              </a:buClr>
              <a:buSzPct val="100000"/>
              <a:buChar char="•"/>
              <a:defRPr sz="1600">
                <a:solidFill>
                  <a:schemeClr val="tx1"/>
                </a:solidFill>
                <a:latin typeface="Times New Roman" pitchFamily="18" charset="0"/>
              </a:defRPr>
            </a:lvl8pPr>
            <a:lvl9pPr marL="3886200" indent="-228600" algn="l" rtl="0" eaLnBrk="1" fontAlgn="base" hangingPunct="1">
              <a:spcBef>
                <a:spcPct val="20000"/>
              </a:spcBef>
              <a:spcAft>
                <a:spcPct val="0"/>
              </a:spcAft>
              <a:buClr>
                <a:srgbClr val="01654B"/>
              </a:buClr>
              <a:buSzPct val="100000"/>
              <a:buChar char="•"/>
              <a:defRPr sz="1600">
                <a:solidFill>
                  <a:schemeClr val="tx1"/>
                </a:solidFill>
                <a:latin typeface="Times New Roman" pitchFamily="18" charset="0"/>
              </a:defRPr>
            </a:lvl9pPr>
          </a:lstStyle>
          <a:p>
            <a:pPr marL="0" indent="0">
              <a:buNone/>
            </a:pPr>
            <a:r>
              <a:rPr lang="en-US" sz="2000" b="1" i="1" kern="0" dirty="0"/>
              <a:t>*</a:t>
            </a:r>
            <a:r>
              <a:rPr lang="en-US" sz="2000" i="1" kern="0" dirty="0"/>
              <a:t>“Urban Area with a population of 50,000 or more people”, </a:t>
            </a:r>
            <a:r>
              <a:rPr lang="en-US" sz="2000" kern="0" dirty="0"/>
              <a:t>refers to the population of the urban area and not the individual municipalities within the urban area</a:t>
            </a:r>
          </a:p>
        </p:txBody>
      </p:sp>
    </p:spTree>
    <p:extLst>
      <p:ext uri="{BB962C8B-B14F-4D97-AF65-F5344CB8AC3E}">
        <p14:creationId xmlns:p14="http://schemas.microsoft.com/office/powerpoint/2010/main" val="39359845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D542-A881-48B6-80E2-18E4F63169AD}"/>
              </a:ext>
            </a:extLst>
          </p:cNvPr>
          <p:cNvSpPr>
            <a:spLocks noGrp="1"/>
          </p:cNvSpPr>
          <p:nvPr>
            <p:ph type="title"/>
          </p:nvPr>
        </p:nvSpPr>
        <p:spPr/>
        <p:txBody>
          <a:bodyPr/>
          <a:lstStyle/>
          <a:p>
            <a:r>
              <a:rPr lang="en-US" dirty="0"/>
              <a:t>Public Meeting Presentation Outline</a:t>
            </a:r>
          </a:p>
        </p:txBody>
      </p:sp>
      <p:sp>
        <p:nvSpPr>
          <p:cNvPr id="3" name="Content Placeholder 2">
            <a:extLst>
              <a:ext uri="{FF2B5EF4-FFF2-40B4-BE49-F238E27FC236}">
                <a16:creationId xmlns:a16="http://schemas.microsoft.com/office/drawing/2014/main" id="{12406206-5402-49D3-AE5B-FF35F4A648FE}"/>
              </a:ext>
            </a:extLst>
          </p:cNvPr>
          <p:cNvSpPr>
            <a:spLocks noGrp="1"/>
          </p:cNvSpPr>
          <p:nvPr>
            <p:ph idx="1"/>
          </p:nvPr>
        </p:nvSpPr>
        <p:spPr/>
        <p:txBody>
          <a:bodyPr/>
          <a:lstStyle/>
          <a:p>
            <a:r>
              <a:rPr lang="en-US" sz="3200" dirty="0"/>
              <a:t>Basic Overview of the TXR040000 General Permit</a:t>
            </a:r>
          </a:p>
          <a:p>
            <a:r>
              <a:rPr lang="en-US" sz="3200" dirty="0"/>
              <a:t>2024 Renewal Timeline for TXR040000</a:t>
            </a:r>
          </a:p>
          <a:p>
            <a:r>
              <a:rPr lang="en-US" sz="3200" dirty="0"/>
              <a:t>Proposed Changes for 2024 Renewal of TXR040000</a:t>
            </a:r>
          </a:p>
          <a:p>
            <a:r>
              <a:rPr lang="en-US" sz="3200" dirty="0"/>
              <a:t>2020 Census: Urbanized Area vs. Urban Area Terms</a:t>
            </a:r>
          </a:p>
          <a:p>
            <a:r>
              <a:rPr lang="en-US" sz="3200" dirty="0"/>
              <a:t>Additional Planned Outreach/Resources</a:t>
            </a:r>
          </a:p>
          <a:p>
            <a:r>
              <a:rPr lang="en-US" sz="3200" dirty="0"/>
              <a:t>Informal Discussion Period</a:t>
            </a:r>
          </a:p>
          <a:p>
            <a:r>
              <a:rPr lang="en-US" sz="3200" dirty="0"/>
              <a:t>Formal Public Comment Period</a:t>
            </a:r>
          </a:p>
        </p:txBody>
      </p:sp>
    </p:spTree>
    <p:extLst>
      <p:ext uri="{BB962C8B-B14F-4D97-AF65-F5344CB8AC3E}">
        <p14:creationId xmlns:p14="http://schemas.microsoft.com/office/powerpoint/2010/main" val="18336250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A1B8A-5D16-A942-0C5C-B6BAA12F64EC}"/>
              </a:ext>
            </a:extLst>
          </p:cNvPr>
          <p:cNvSpPr>
            <a:spLocks noGrp="1"/>
          </p:cNvSpPr>
          <p:nvPr>
            <p:ph type="ctrTitle"/>
          </p:nvPr>
        </p:nvSpPr>
        <p:spPr/>
        <p:txBody>
          <a:bodyPr/>
          <a:lstStyle/>
          <a:p>
            <a:r>
              <a:rPr lang="en-US" sz="3600" dirty="0"/>
              <a:t>Additional Planned Outreach/Resources</a:t>
            </a:r>
            <a:endParaRPr lang="en-US" dirty="0"/>
          </a:p>
        </p:txBody>
      </p:sp>
    </p:spTree>
    <p:extLst>
      <p:ext uri="{BB962C8B-B14F-4D97-AF65-F5344CB8AC3E}">
        <p14:creationId xmlns:p14="http://schemas.microsoft.com/office/powerpoint/2010/main" val="322683666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8A92-1E7C-501F-4E88-C746B44EAF05}"/>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D195330-4CA7-EB1E-6937-DC49111B0D06}"/>
              </a:ext>
            </a:extLst>
          </p:cNvPr>
          <p:cNvSpPr>
            <a:spLocks noGrp="1"/>
          </p:cNvSpPr>
          <p:nvPr>
            <p:ph idx="1"/>
          </p:nvPr>
        </p:nvSpPr>
        <p:spPr>
          <a:xfrm>
            <a:off x="228600" y="1295400"/>
            <a:ext cx="11414760" cy="4876800"/>
          </a:xfrm>
        </p:spPr>
        <p:txBody>
          <a:bodyPr/>
          <a:lstStyle/>
          <a:p>
            <a:r>
              <a:rPr lang="en-US" sz="2800" dirty="0"/>
              <a:t>The 2024 proposed general permit and fact sheet located at: </a:t>
            </a:r>
            <a:r>
              <a:rPr lang="en-US" sz="2800" i="1" dirty="0">
                <a:solidFill>
                  <a:schemeClr val="accent1">
                    <a:lumMod val="50000"/>
                  </a:schemeClr>
                </a:solidFill>
                <a:hlinkClick r:id="rId3">
                  <a:extLst>
                    <a:ext uri="{A12FA001-AC4F-418D-AE19-62706E023703}">
                      <ahyp:hlinkClr xmlns:ahyp="http://schemas.microsoft.com/office/drawing/2018/hyperlinkcolor" val="tx"/>
                    </a:ext>
                  </a:extLst>
                </a:hlinkClick>
              </a:rPr>
              <a:t>https://www.tceq.texas.gov/permitting/stormwater/ms4/WQ_ms4_small_TXRO4.html</a:t>
            </a:r>
            <a:endParaRPr lang="en-US" sz="2800" i="1" dirty="0">
              <a:solidFill>
                <a:schemeClr val="accent1">
                  <a:lumMod val="50000"/>
                </a:schemeClr>
              </a:solidFill>
            </a:endParaRPr>
          </a:p>
          <a:p>
            <a:r>
              <a:rPr lang="en-US" sz="2800" dirty="0"/>
              <a:t>New SWMP template</a:t>
            </a:r>
          </a:p>
          <a:p>
            <a:pPr lvl="1">
              <a:buFont typeface="Arial" panose="020B0604020202020204" pitchFamily="34" charset="0"/>
              <a:buChar char="•"/>
            </a:pPr>
            <a:r>
              <a:rPr lang="en-US" sz="2400" dirty="0"/>
              <a:t>Will be available after the general permit renewal</a:t>
            </a:r>
          </a:p>
          <a:p>
            <a:r>
              <a:rPr lang="en-US" sz="2800" dirty="0"/>
              <a:t>Final </a:t>
            </a:r>
            <a:r>
              <a:rPr lang="en-US" sz="2800" i="1" dirty="0"/>
              <a:t>NPDES Small MS4 Urbanized Area Clarification Rule</a:t>
            </a:r>
            <a:r>
              <a:rPr lang="en-US" sz="2800" dirty="0"/>
              <a:t> </a:t>
            </a:r>
            <a:r>
              <a:rPr lang="en-US" sz="2800" i="1" dirty="0">
                <a:solidFill>
                  <a:schemeClr val="accent1">
                    <a:lumMod val="50000"/>
                  </a:schemeClr>
                </a:solidFill>
                <a:hlinkClick r:id="rId4">
                  <a:extLst>
                    <a:ext uri="{A12FA001-AC4F-418D-AE19-62706E023703}">
                      <ahyp:hlinkClr xmlns:ahyp="http://schemas.microsoft.com/office/drawing/2018/hyperlinkcolor" val="tx"/>
                    </a:ext>
                  </a:extLst>
                </a:hlinkClick>
              </a:rPr>
              <a:t>https://www.govinfo.gov/content/pkg/FR-2023-06-12/pdf/2023-12494.pdf</a:t>
            </a:r>
            <a:endParaRPr lang="en-US" sz="2800" i="1" dirty="0">
              <a:solidFill>
                <a:schemeClr val="accent1">
                  <a:lumMod val="50000"/>
                </a:schemeClr>
              </a:solidFill>
            </a:endParaRPr>
          </a:p>
          <a:p>
            <a:r>
              <a:rPr lang="en-US" sz="2800" dirty="0"/>
              <a:t>2020 Census and Urban Areas, new TCEQ webpage: </a:t>
            </a:r>
            <a:r>
              <a:rPr lang="en-US" sz="2800" i="1" dirty="0">
                <a:solidFill>
                  <a:schemeClr val="bg2">
                    <a:lumMod val="25000"/>
                  </a:schemeClr>
                </a:solidFill>
                <a:hlinkClick r:id="rId5">
                  <a:extLst>
                    <a:ext uri="{A12FA001-AC4F-418D-AE19-62706E023703}">
                      <ahyp:hlinkClr xmlns:ahyp="http://schemas.microsoft.com/office/drawing/2018/hyperlinkcolor" val="tx"/>
                    </a:ext>
                  </a:extLst>
                </a:hlinkClick>
              </a:rPr>
              <a:t>https://www.tceq.texas.gov/permitting/stormwater/ms4/urbanareas</a:t>
            </a:r>
            <a:r>
              <a:rPr lang="en-US" sz="2800" i="1" dirty="0">
                <a:solidFill>
                  <a:schemeClr val="bg2">
                    <a:lumMod val="25000"/>
                  </a:schemeClr>
                </a:solidFill>
              </a:rPr>
              <a:t> </a:t>
            </a:r>
          </a:p>
          <a:p>
            <a:pPr marL="0" indent="0">
              <a:buNone/>
            </a:pPr>
            <a:endParaRPr lang="en-US" sz="2800" dirty="0"/>
          </a:p>
          <a:p>
            <a:endParaRPr lang="en-US" sz="2800" dirty="0"/>
          </a:p>
          <a:p>
            <a:endParaRPr lang="en-US" sz="2800" dirty="0"/>
          </a:p>
        </p:txBody>
      </p:sp>
    </p:spTree>
    <p:extLst>
      <p:ext uri="{BB962C8B-B14F-4D97-AF65-F5344CB8AC3E}">
        <p14:creationId xmlns:p14="http://schemas.microsoft.com/office/powerpoint/2010/main" val="8255600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8A92-1E7C-501F-4E88-C746B44EAF05}"/>
              </a:ext>
            </a:extLst>
          </p:cNvPr>
          <p:cNvSpPr>
            <a:spLocks noGrp="1"/>
          </p:cNvSpPr>
          <p:nvPr>
            <p:ph type="title"/>
          </p:nvPr>
        </p:nvSpPr>
        <p:spPr/>
        <p:txBody>
          <a:bodyPr/>
          <a:lstStyle/>
          <a:p>
            <a:r>
              <a:rPr lang="en-US" dirty="0"/>
              <a:t>Outreach</a:t>
            </a:r>
          </a:p>
        </p:txBody>
      </p:sp>
      <p:sp>
        <p:nvSpPr>
          <p:cNvPr id="3" name="Content Placeholder 2">
            <a:extLst>
              <a:ext uri="{FF2B5EF4-FFF2-40B4-BE49-F238E27FC236}">
                <a16:creationId xmlns:a16="http://schemas.microsoft.com/office/drawing/2014/main" id="{DD195330-4CA7-EB1E-6937-DC49111B0D06}"/>
              </a:ext>
            </a:extLst>
          </p:cNvPr>
          <p:cNvSpPr>
            <a:spLocks noGrp="1"/>
          </p:cNvSpPr>
          <p:nvPr>
            <p:ph idx="1"/>
          </p:nvPr>
        </p:nvSpPr>
        <p:spPr>
          <a:xfrm>
            <a:off x="396240" y="1371600"/>
            <a:ext cx="11109960" cy="4724400"/>
          </a:xfrm>
        </p:spPr>
        <p:txBody>
          <a:bodyPr/>
          <a:lstStyle/>
          <a:p>
            <a:r>
              <a:rPr lang="en-US" sz="2600" dirty="0"/>
              <a:t>Currently identifying newly regulated small MS4 operators </a:t>
            </a:r>
          </a:p>
          <a:p>
            <a:pPr lvl="1">
              <a:buFont typeface="Arial" panose="020B0604020202020204" pitchFamily="34" charset="0"/>
              <a:buChar char="•"/>
            </a:pPr>
            <a:r>
              <a:rPr lang="en-US" sz="2400" dirty="0"/>
              <a:t>Will send notification letters to each</a:t>
            </a:r>
          </a:p>
          <a:p>
            <a:r>
              <a:rPr lang="en-US" sz="2600" dirty="0"/>
              <a:t>Renewal reminder postcards will be sent out to existing small MS4 operators</a:t>
            </a:r>
          </a:p>
          <a:p>
            <a:r>
              <a:rPr lang="en-US" sz="2600" dirty="0"/>
              <a:t>Workshops:</a:t>
            </a:r>
          </a:p>
          <a:p>
            <a:pPr lvl="1">
              <a:buFont typeface="Arial" panose="020B0604020202020204" pitchFamily="34" charset="0"/>
              <a:buChar char="•"/>
            </a:pPr>
            <a:r>
              <a:rPr lang="en-US" sz="2400" dirty="0"/>
              <a:t>To assist new and existing small MS4 operators with understanding the renewal general permit and preparing an application</a:t>
            </a:r>
          </a:p>
          <a:p>
            <a:pPr lvl="1">
              <a:buFont typeface="Arial" panose="020B0604020202020204" pitchFamily="34" charset="0"/>
              <a:buChar char="•"/>
            </a:pPr>
            <a:r>
              <a:rPr lang="en-US" sz="2400" dirty="0"/>
              <a:t>Virtual or hybrid workshop</a:t>
            </a:r>
          </a:p>
          <a:p>
            <a:pPr lvl="2">
              <a:buFont typeface="Arial" panose="020B0604020202020204" pitchFamily="34" charset="0"/>
              <a:buChar char="•"/>
            </a:pPr>
            <a:r>
              <a:rPr lang="en-US" sz="2400" dirty="0"/>
              <a:t>Will be recorded and saved on the TCEQ webpages for viewing</a:t>
            </a:r>
          </a:p>
          <a:p>
            <a:pPr lvl="1">
              <a:buFont typeface="Arial" panose="020B0604020202020204" pitchFamily="34" charset="0"/>
              <a:buChar char="•"/>
            </a:pPr>
            <a:r>
              <a:rPr lang="en-US" sz="2400" dirty="0"/>
              <a:t>In-person workshop </a:t>
            </a:r>
          </a:p>
          <a:p>
            <a:pPr lvl="2">
              <a:buFont typeface="Arial" panose="020B0604020202020204" pitchFamily="34" charset="0"/>
              <a:buChar char="•"/>
            </a:pPr>
            <a:r>
              <a:rPr lang="en-US" sz="2400" dirty="0"/>
              <a:t>Exploring holding at least one workshop in the Houston or Dallas area</a:t>
            </a:r>
          </a:p>
          <a:p>
            <a:pPr lvl="1">
              <a:buFont typeface="Arial" panose="020B0604020202020204" pitchFamily="34" charset="0"/>
              <a:buChar char="•"/>
            </a:pPr>
            <a:r>
              <a:rPr lang="en-US" sz="2400" dirty="0"/>
              <a:t>Will be held early in 2024 during the renewal period</a:t>
            </a:r>
          </a:p>
          <a:p>
            <a:endParaRPr lang="en-US" sz="2800" dirty="0"/>
          </a:p>
          <a:p>
            <a:endParaRPr lang="en-US" sz="2800" dirty="0"/>
          </a:p>
        </p:txBody>
      </p:sp>
    </p:spTree>
    <p:extLst>
      <p:ext uri="{BB962C8B-B14F-4D97-AF65-F5344CB8AC3E}">
        <p14:creationId xmlns:p14="http://schemas.microsoft.com/office/powerpoint/2010/main" val="108067267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8A92-1E7C-501F-4E88-C746B44EAF05}"/>
              </a:ext>
            </a:extLst>
          </p:cNvPr>
          <p:cNvSpPr>
            <a:spLocks noGrp="1"/>
          </p:cNvSpPr>
          <p:nvPr>
            <p:ph type="title"/>
          </p:nvPr>
        </p:nvSpPr>
        <p:spPr/>
        <p:txBody>
          <a:bodyPr/>
          <a:lstStyle/>
          <a:p>
            <a:r>
              <a:rPr lang="en-US" dirty="0"/>
              <a:t>Public Comment Period</a:t>
            </a:r>
          </a:p>
        </p:txBody>
      </p:sp>
      <p:sp>
        <p:nvSpPr>
          <p:cNvPr id="3" name="Content Placeholder 2">
            <a:extLst>
              <a:ext uri="{FF2B5EF4-FFF2-40B4-BE49-F238E27FC236}">
                <a16:creationId xmlns:a16="http://schemas.microsoft.com/office/drawing/2014/main" id="{DD195330-4CA7-EB1E-6937-DC49111B0D06}"/>
              </a:ext>
              <a:ext uri="{C183D7F6-B498-43B3-948B-1728B52AA6E4}">
                <adec:decorative xmlns:adec="http://schemas.microsoft.com/office/drawing/2017/decorative" val="1"/>
              </a:ext>
            </a:extLst>
          </p:cNvPr>
          <p:cNvSpPr>
            <a:spLocks noGrp="1"/>
          </p:cNvSpPr>
          <p:nvPr>
            <p:ph idx="1"/>
          </p:nvPr>
        </p:nvSpPr>
        <p:spPr>
          <a:xfrm>
            <a:off x="396240" y="1371600"/>
            <a:ext cx="11109960" cy="4724400"/>
          </a:xfrm>
        </p:spPr>
        <p:txBody>
          <a:bodyPr/>
          <a:lstStyle/>
          <a:p>
            <a:endParaRPr lang="en-US" sz="2800" dirty="0"/>
          </a:p>
          <a:p>
            <a:endParaRPr lang="en-US" sz="2800" dirty="0"/>
          </a:p>
        </p:txBody>
      </p:sp>
      <p:sp>
        <p:nvSpPr>
          <p:cNvPr id="6" name="Content Placeholder 5">
            <a:extLst>
              <a:ext uri="{FF2B5EF4-FFF2-40B4-BE49-F238E27FC236}">
                <a16:creationId xmlns:a16="http://schemas.microsoft.com/office/drawing/2014/main" id="{BC018B38-B318-9CA2-1B09-50C6D42E1D7E}"/>
              </a:ext>
            </a:extLst>
          </p:cNvPr>
          <p:cNvSpPr txBox="1">
            <a:spLocks/>
          </p:cNvSpPr>
          <p:nvPr/>
        </p:nvSpPr>
        <p:spPr>
          <a:xfrm>
            <a:off x="1752600" y="1905000"/>
            <a:ext cx="7547861" cy="3525809"/>
          </a:xfrm>
          <a:prstGeom prst="rect">
            <a:avLst/>
          </a:prstGeom>
        </p:spPr>
        <p:txBody>
          <a:bodyPr/>
          <a:lstStyle>
            <a:lvl1pPr marL="342900" indent="-342900" algn="l" rtl="0" eaLnBrk="1" fontAlgn="base" hangingPunct="1">
              <a:spcBef>
                <a:spcPct val="20000"/>
              </a:spcBef>
              <a:spcAft>
                <a:spcPct val="0"/>
              </a:spcAft>
              <a:buClr>
                <a:srgbClr val="669900"/>
              </a:buClr>
              <a:buSzPct val="95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669900"/>
              </a:buClr>
              <a:buSzPct val="100000"/>
              <a:buChar char="–"/>
              <a:defRPr sz="2000">
                <a:solidFill>
                  <a:schemeClr val="tx1"/>
                </a:solidFill>
                <a:latin typeface="+mn-lt"/>
              </a:defRPr>
            </a:lvl2pPr>
            <a:lvl3pPr marL="1143000" indent="-228600" algn="l" rtl="0" eaLnBrk="1" fontAlgn="base" hangingPunct="1">
              <a:spcBef>
                <a:spcPct val="20000"/>
              </a:spcBef>
              <a:spcAft>
                <a:spcPct val="0"/>
              </a:spcAft>
              <a:buClr>
                <a:srgbClr val="669900"/>
              </a:buClr>
              <a:buSzPct val="55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rgbClr val="669900"/>
              </a:buClr>
              <a:buSzPct val="65000"/>
              <a:buChar char="•"/>
              <a:defRPr sz="1600">
                <a:solidFill>
                  <a:schemeClr val="tx1"/>
                </a:solidFill>
                <a:latin typeface="+mn-lt"/>
              </a:defRPr>
            </a:lvl4pPr>
            <a:lvl5pPr marL="2057400" indent="-228600" algn="l" rtl="0" eaLnBrk="1" fontAlgn="base" hangingPunct="1">
              <a:spcBef>
                <a:spcPct val="20000"/>
              </a:spcBef>
              <a:spcAft>
                <a:spcPct val="0"/>
              </a:spcAft>
              <a:buClr>
                <a:srgbClr val="669900"/>
              </a:buClr>
              <a:buSzPct val="65000"/>
              <a:buChar char="•"/>
              <a:defRPr sz="1600">
                <a:solidFill>
                  <a:schemeClr val="tx1"/>
                </a:solidFill>
                <a:latin typeface="+mn-lt"/>
              </a:defRPr>
            </a:lvl5pPr>
            <a:lvl6pPr marL="2514600" indent="-228600" algn="l" rtl="0" eaLnBrk="1" fontAlgn="base" hangingPunct="1">
              <a:spcBef>
                <a:spcPct val="20000"/>
              </a:spcBef>
              <a:spcAft>
                <a:spcPct val="0"/>
              </a:spcAft>
              <a:buClr>
                <a:srgbClr val="669900"/>
              </a:buClr>
              <a:buSzPct val="65000"/>
              <a:buChar char="•"/>
              <a:defRPr sz="1600">
                <a:solidFill>
                  <a:schemeClr val="tx1"/>
                </a:solidFill>
                <a:latin typeface="+mn-lt"/>
              </a:defRPr>
            </a:lvl6pPr>
            <a:lvl7pPr marL="2971800" indent="-228600" algn="l" rtl="0" eaLnBrk="1" fontAlgn="base" hangingPunct="1">
              <a:spcBef>
                <a:spcPct val="20000"/>
              </a:spcBef>
              <a:spcAft>
                <a:spcPct val="0"/>
              </a:spcAft>
              <a:buClr>
                <a:srgbClr val="669900"/>
              </a:buClr>
              <a:buSzPct val="65000"/>
              <a:buChar char="•"/>
              <a:defRPr sz="1600">
                <a:solidFill>
                  <a:schemeClr val="tx1"/>
                </a:solidFill>
                <a:latin typeface="+mn-lt"/>
              </a:defRPr>
            </a:lvl7pPr>
            <a:lvl8pPr marL="3429000" indent="-228600" algn="l" rtl="0" eaLnBrk="1" fontAlgn="base" hangingPunct="1">
              <a:spcBef>
                <a:spcPct val="20000"/>
              </a:spcBef>
              <a:spcAft>
                <a:spcPct val="0"/>
              </a:spcAft>
              <a:buClr>
                <a:srgbClr val="01654B"/>
              </a:buClr>
              <a:buSzPct val="100000"/>
              <a:buChar char="•"/>
              <a:defRPr sz="1600">
                <a:solidFill>
                  <a:schemeClr val="tx1"/>
                </a:solidFill>
                <a:latin typeface="Times New Roman" pitchFamily="18" charset="0"/>
              </a:defRPr>
            </a:lvl8pPr>
            <a:lvl9pPr marL="3886200" indent="-228600" algn="l" rtl="0" eaLnBrk="1" fontAlgn="base" hangingPunct="1">
              <a:spcBef>
                <a:spcPct val="20000"/>
              </a:spcBef>
              <a:spcAft>
                <a:spcPct val="0"/>
              </a:spcAft>
              <a:buClr>
                <a:srgbClr val="01654B"/>
              </a:buClr>
              <a:buSzPct val="100000"/>
              <a:buChar char="•"/>
              <a:defRPr sz="1600">
                <a:solidFill>
                  <a:schemeClr val="tx1"/>
                </a:solidFill>
                <a:latin typeface="Times New Roman" pitchFamily="18" charset="0"/>
              </a:defRPr>
            </a:lvl9pPr>
          </a:lstStyle>
          <a:p>
            <a:pPr marL="0" indent="0">
              <a:buFontTx/>
              <a:buNone/>
            </a:pPr>
            <a:r>
              <a:rPr lang="en-US" b="1" kern="0" dirty="0"/>
              <a:t>Submittal of Formal Comments</a:t>
            </a:r>
          </a:p>
          <a:p>
            <a:pPr marL="0" indent="0">
              <a:buFontTx/>
              <a:buNone/>
            </a:pPr>
            <a:r>
              <a:rPr lang="en-US" kern="0" dirty="0"/>
              <a:t>Comments can be submitted until September 25, 2023:</a:t>
            </a:r>
          </a:p>
          <a:p>
            <a:pPr marL="0" indent="0">
              <a:buFontTx/>
              <a:buNone/>
            </a:pPr>
            <a:endParaRPr lang="en-US" kern="0" dirty="0"/>
          </a:p>
          <a:p>
            <a:pPr marL="0" indent="0">
              <a:buFontTx/>
              <a:buNone/>
            </a:pPr>
            <a:r>
              <a:rPr lang="en-US" kern="0" dirty="0"/>
              <a:t>Office of the Chief Clerk, MC 105</a:t>
            </a:r>
          </a:p>
          <a:p>
            <a:pPr marL="0" indent="0">
              <a:buFontTx/>
              <a:buNone/>
            </a:pPr>
            <a:r>
              <a:rPr lang="en-US" kern="0" dirty="0"/>
              <a:t>TCEQ</a:t>
            </a:r>
          </a:p>
          <a:p>
            <a:pPr marL="0" indent="0">
              <a:buFontTx/>
              <a:buNone/>
            </a:pPr>
            <a:r>
              <a:rPr lang="en-US" kern="0" dirty="0"/>
              <a:t>P.O. Box 13087</a:t>
            </a:r>
          </a:p>
          <a:p>
            <a:pPr marL="0" indent="0">
              <a:buFontTx/>
              <a:buNone/>
            </a:pPr>
            <a:r>
              <a:rPr lang="en-US" kern="0" dirty="0"/>
              <a:t>Austin, TX 78711-3087</a:t>
            </a:r>
          </a:p>
          <a:p>
            <a:pPr marL="0" indent="0">
              <a:buFontTx/>
              <a:buNone/>
            </a:pPr>
            <a:endParaRPr lang="en-US" kern="0" dirty="0"/>
          </a:p>
          <a:p>
            <a:pPr marL="0" indent="0">
              <a:buFontTx/>
              <a:buNone/>
            </a:pPr>
            <a:r>
              <a:rPr lang="en-US" b="1" i="1" kern="0" dirty="0"/>
              <a:t>or</a:t>
            </a:r>
            <a:r>
              <a:rPr lang="en-US" kern="0" dirty="0"/>
              <a:t> electronically at </a:t>
            </a:r>
            <a:r>
              <a:rPr lang="en-US" kern="0" dirty="0">
                <a:solidFill>
                  <a:srgbClr val="002060"/>
                </a:solidFill>
                <a:hlinkClick r:id="rId3">
                  <a:extLst>
                    <a:ext uri="{A12FA001-AC4F-418D-AE19-62706E023703}">
                      <ahyp:hlinkClr xmlns:ahyp="http://schemas.microsoft.com/office/drawing/2018/hyperlinkcolor" val="tx"/>
                    </a:ext>
                  </a:extLst>
                </a:hlinkClick>
              </a:rPr>
              <a:t>https://www14.tceq.texas.gov/epic/eComment/</a:t>
            </a:r>
            <a:endParaRPr lang="en-US" kern="0" dirty="0">
              <a:solidFill>
                <a:srgbClr val="002060"/>
              </a:solidFill>
            </a:endParaRPr>
          </a:p>
          <a:p>
            <a:pPr marL="457200" lvl="1" indent="0">
              <a:buFontTx/>
              <a:buNone/>
            </a:pPr>
            <a:endParaRPr lang="en-US" kern="0" dirty="0"/>
          </a:p>
          <a:p>
            <a:pPr lvl="1"/>
            <a:endParaRPr lang="en-US" kern="0" dirty="0"/>
          </a:p>
        </p:txBody>
      </p:sp>
      <p:pic>
        <p:nvPicPr>
          <p:cNvPr id="7" name="Graphic 6" descr="Mailbox with solid fill">
            <a:extLst>
              <a:ext uri="{FF2B5EF4-FFF2-40B4-BE49-F238E27FC236}">
                <a16:creationId xmlns:a16="http://schemas.microsoft.com/office/drawing/2014/main" id="{71DDF5AA-6627-720A-DFF4-73F5968B62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0" y="3296554"/>
            <a:ext cx="914400" cy="901560"/>
          </a:xfrm>
          <a:prstGeom prst="rect">
            <a:avLst/>
          </a:prstGeom>
        </p:spPr>
      </p:pic>
      <p:pic>
        <p:nvPicPr>
          <p:cNvPr id="8" name="Graphic 7" descr="Email with solid fill">
            <a:extLst>
              <a:ext uri="{FF2B5EF4-FFF2-40B4-BE49-F238E27FC236}">
                <a16:creationId xmlns:a16="http://schemas.microsoft.com/office/drawing/2014/main" id="{CBB5EA1C-59CC-5194-A8DC-9263E3B78A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5800" y="5118240"/>
            <a:ext cx="914400" cy="901560"/>
          </a:xfrm>
          <a:prstGeom prst="rect">
            <a:avLst/>
          </a:prstGeom>
        </p:spPr>
      </p:pic>
    </p:spTree>
    <p:extLst>
      <p:ext uri="{BB962C8B-B14F-4D97-AF65-F5344CB8AC3E}">
        <p14:creationId xmlns:p14="http://schemas.microsoft.com/office/powerpoint/2010/main" val="322195821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518A-BFED-4CCA-9DD4-9BC70894003F}"/>
              </a:ext>
            </a:extLst>
          </p:cNvPr>
          <p:cNvSpPr>
            <a:spLocks noGrp="1"/>
          </p:cNvSpPr>
          <p:nvPr>
            <p:ph type="title"/>
          </p:nvPr>
        </p:nvSpPr>
        <p:spPr/>
        <p:txBody>
          <a:bodyPr/>
          <a:lstStyle/>
          <a:p>
            <a:r>
              <a:rPr lang="en-US" sz="3600" dirty="0"/>
              <a:t>Stormwater Team Contacts</a:t>
            </a:r>
          </a:p>
        </p:txBody>
      </p:sp>
      <p:sp>
        <p:nvSpPr>
          <p:cNvPr id="6" name="TextBox 5">
            <a:extLst>
              <a:ext uri="{FF2B5EF4-FFF2-40B4-BE49-F238E27FC236}">
                <a16:creationId xmlns:a16="http://schemas.microsoft.com/office/drawing/2014/main" id="{262D2EF2-BC5B-4EC0-96C8-064F390ED6FE}"/>
              </a:ext>
            </a:extLst>
          </p:cNvPr>
          <p:cNvSpPr txBox="1"/>
          <p:nvPr/>
        </p:nvSpPr>
        <p:spPr>
          <a:xfrm>
            <a:off x="373134" y="1447800"/>
            <a:ext cx="5951466" cy="5447645"/>
          </a:xfrm>
          <a:prstGeom prst="rect">
            <a:avLst/>
          </a:prstGeom>
          <a:noFill/>
        </p:spPr>
        <p:txBody>
          <a:bodyPr wrap="square" rtlCol="0">
            <a:spAutoFit/>
          </a:bodyPr>
          <a:lstStyle/>
          <a:p>
            <a:r>
              <a:rPr lang="en-US" sz="2800" b="1" dirty="0"/>
              <a:t>Stormwater Team</a:t>
            </a:r>
          </a:p>
          <a:p>
            <a:endParaRPr lang="en-US" dirty="0"/>
          </a:p>
          <a:p>
            <a:r>
              <a:rPr lang="en-US" dirty="0"/>
              <a:t>	</a:t>
            </a:r>
            <a:r>
              <a:rPr lang="en-US" sz="2000" dirty="0"/>
              <a:t>512-239-4671</a:t>
            </a:r>
          </a:p>
          <a:p>
            <a:endParaRPr lang="en-US" dirty="0"/>
          </a:p>
          <a:p>
            <a:r>
              <a:rPr lang="en-US" dirty="0">
                <a:solidFill>
                  <a:schemeClr val="accent1">
                    <a:lumMod val="50000"/>
                  </a:schemeClr>
                </a:solidFill>
              </a:rPr>
              <a:t>	</a:t>
            </a:r>
            <a:r>
              <a:rPr lang="en-US" sz="2000" dirty="0">
                <a:solidFill>
                  <a:schemeClr val="accent1">
                    <a:lumMod val="50000"/>
                  </a:schemeClr>
                </a:solidFill>
                <a:hlinkClick r:id="rId3">
                  <a:extLst>
                    <a:ext uri="{A12FA001-AC4F-418D-AE19-62706E023703}">
                      <ahyp:hlinkClr xmlns:ahyp="http://schemas.microsoft.com/office/drawing/2018/hyperlinkcolor" val="tx"/>
                    </a:ext>
                  </a:extLst>
                </a:hlinkClick>
              </a:rPr>
              <a:t>SWGP@tceq.texas.gov</a:t>
            </a:r>
            <a:endParaRPr lang="en-US" sz="2000" dirty="0">
              <a:solidFill>
                <a:schemeClr val="accent1">
                  <a:lumMod val="50000"/>
                </a:schemeClr>
              </a:solidFill>
            </a:endParaRPr>
          </a:p>
          <a:p>
            <a:endParaRPr lang="en-US" dirty="0">
              <a:solidFill>
                <a:schemeClr val="accent1">
                  <a:lumMod val="50000"/>
                </a:schemeClr>
              </a:solidFill>
            </a:endParaRPr>
          </a:p>
          <a:p>
            <a:endParaRPr lang="en-US" dirty="0"/>
          </a:p>
          <a:p>
            <a:r>
              <a:rPr lang="en-US" sz="2800" b="1" dirty="0"/>
              <a:t>Stormwater Processing Center (SWPC)</a:t>
            </a:r>
          </a:p>
          <a:p>
            <a:endParaRPr lang="en-US" dirty="0"/>
          </a:p>
          <a:p>
            <a:r>
              <a:rPr lang="en-US" dirty="0"/>
              <a:t>	</a:t>
            </a:r>
            <a:r>
              <a:rPr lang="en-US" sz="2000" dirty="0"/>
              <a:t>512-239-3700</a:t>
            </a:r>
          </a:p>
          <a:p>
            <a:endParaRPr lang="en-US" dirty="0"/>
          </a:p>
          <a:p>
            <a:r>
              <a:rPr lang="en-US" dirty="0">
                <a:solidFill>
                  <a:schemeClr val="accent1">
                    <a:lumMod val="50000"/>
                  </a:schemeClr>
                </a:solidFill>
              </a:rPr>
              <a:t>	</a:t>
            </a:r>
            <a:r>
              <a:rPr lang="en-US" sz="2000" dirty="0">
                <a:solidFill>
                  <a:schemeClr val="accent1">
                    <a:lumMod val="50000"/>
                  </a:schemeClr>
                </a:solidFill>
                <a:hlinkClick r:id="rId4">
                  <a:extLst>
                    <a:ext uri="{A12FA001-AC4F-418D-AE19-62706E023703}">
                      <ahyp:hlinkClr xmlns:ahyp="http://schemas.microsoft.com/office/drawing/2018/hyperlinkcolor" val="tx"/>
                    </a:ext>
                  </a:extLst>
                </a:hlinkClick>
              </a:rPr>
              <a:t>SWPermit@tceq.texas.gov</a:t>
            </a:r>
            <a:endParaRPr lang="en-US" sz="2000" dirty="0">
              <a:solidFill>
                <a:schemeClr val="accent1">
                  <a:lumMod val="50000"/>
                </a:schemeClr>
              </a:solidFill>
            </a:endParaRPr>
          </a:p>
          <a:p>
            <a:endParaRPr lang="en-US" dirty="0"/>
          </a:p>
        </p:txBody>
      </p:sp>
      <p:pic>
        <p:nvPicPr>
          <p:cNvPr id="7" name="Graphic 6" descr="Telephone">
            <a:extLst>
              <a:ext uri="{FF2B5EF4-FFF2-40B4-BE49-F238E27FC236}">
                <a16:creationId xmlns:a16="http://schemas.microsoft.com/office/drawing/2014/main" id="{1A5F7C6C-DF77-4434-B6E7-CF3EA2E95D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2765" y="1930137"/>
            <a:ext cx="708412" cy="708412"/>
          </a:xfrm>
          <a:prstGeom prst="rect">
            <a:avLst/>
          </a:prstGeom>
        </p:spPr>
      </p:pic>
      <p:pic>
        <p:nvPicPr>
          <p:cNvPr id="8" name="Graphic 7" descr="Email">
            <a:extLst>
              <a:ext uri="{FF2B5EF4-FFF2-40B4-BE49-F238E27FC236}">
                <a16:creationId xmlns:a16="http://schemas.microsoft.com/office/drawing/2014/main" id="{FC150332-DF70-4A3A-8E28-414DC37727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2765" y="2620636"/>
            <a:ext cx="708412" cy="708412"/>
          </a:xfrm>
          <a:prstGeom prst="rect">
            <a:avLst/>
          </a:prstGeom>
        </p:spPr>
      </p:pic>
      <p:pic>
        <p:nvPicPr>
          <p:cNvPr id="9" name="Graphic 8" descr="Telephone">
            <a:extLst>
              <a:ext uri="{FF2B5EF4-FFF2-40B4-BE49-F238E27FC236}">
                <a16:creationId xmlns:a16="http://schemas.microsoft.com/office/drawing/2014/main" id="{34E258DE-FBE2-4733-A690-12791B9EB8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2765" y="5158988"/>
            <a:ext cx="708412" cy="708412"/>
          </a:xfrm>
          <a:prstGeom prst="rect">
            <a:avLst/>
          </a:prstGeom>
        </p:spPr>
      </p:pic>
      <p:pic>
        <p:nvPicPr>
          <p:cNvPr id="10" name="Graphic 9" descr="Email">
            <a:extLst>
              <a:ext uri="{FF2B5EF4-FFF2-40B4-BE49-F238E27FC236}">
                <a16:creationId xmlns:a16="http://schemas.microsoft.com/office/drawing/2014/main" id="{B7DA9F31-7613-4F13-A45A-2DB8AAE344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2765" y="5920988"/>
            <a:ext cx="708412" cy="708412"/>
          </a:xfrm>
          <a:prstGeom prst="rect">
            <a:avLst/>
          </a:prstGeom>
        </p:spPr>
      </p:pic>
      <p:sp>
        <p:nvSpPr>
          <p:cNvPr id="11" name="Content Placeholder 4">
            <a:extLst>
              <a:ext uri="{FF2B5EF4-FFF2-40B4-BE49-F238E27FC236}">
                <a16:creationId xmlns:a16="http://schemas.microsoft.com/office/drawing/2014/main" id="{4259BA97-E4AC-45E0-BF41-C27A8E4FBE8C}"/>
              </a:ext>
            </a:extLst>
          </p:cNvPr>
          <p:cNvSpPr txBox="1">
            <a:spLocks/>
          </p:cNvSpPr>
          <p:nvPr/>
        </p:nvSpPr>
        <p:spPr>
          <a:xfrm>
            <a:off x="5926667" y="1684982"/>
            <a:ext cx="6125071" cy="5303520"/>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t>Rebecca L. Villalba- </a:t>
            </a:r>
            <a:r>
              <a:rPr lang="en-US" sz="3000" dirty="0"/>
              <a:t>Team Leader</a:t>
            </a:r>
          </a:p>
          <a:p>
            <a:pPr marL="914400" lvl="1" indent="-457200">
              <a:buClr>
                <a:srgbClr val="669900"/>
              </a:buClr>
              <a:buFont typeface="Arial" panose="020B0604020202020204" pitchFamily="34" charset="0"/>
              <a:buChar char="•"/>
            </a:pPr>
            <a:r>
              <a:rPr lang="en-US" sz="2800" dirty="0"/>
              <a:t>Macayla Coleman</a:t>
            </a:r>
          </a:p>
          <a:p>
            <a:pPr marL="914400" lvl="1" indent="-457200">
              <a:buClr>
                <a:srgbClr val="669900"/>
              </a:buClr>
              <a:buFont typeface="Arial" panose="020B0604020202020204" pitchFamily="34" charset="0"/>
              <a:buChar char="•"/>
            </a:pPr>
            <a:r>
              <a:rPr lang="en-US" sz="2800" dirty="0"/>
              <a:t>Dante Fekete</a:t>
            </a:r>
          </a:p>
          <a:p>
            <a:pPr marL="914400" lvl="1" indent="-457200">
              <a:buClr>
                <a:srgbClr val="669900"/>
              </a:buClr>
              <a:buFont typeface="Arial" panose="020B0604020202020204" pitchFamily="34" charset="0"/>
              <a:buChar char="•"/>
            </a:pPr>
            <a:r>
              <a:rPr lang="en-US" sz="2800" dirty="0"/>
              <a:t>Hannah Cobos</a:t>
            </a:r>
          </a:p>
          <a:p>
            <a:pPr marL="914400" lvl="1" indent="-457200">
              <a:buClr>
                <a:srgbClr val="669900"/>
              </a:buClr>
              <a:buFont typeface="Arial" panose="020B0604020202020204" pitchFamily="34" charset="0"/>
              <a:buChar char="•"/>
            </a:pPr>
            <a:r>
              <a:rPr lang="en-US" sz="2800" dirty="0"/>
              <a:t>Leland Moore</a:t>
            </a:r>
          </a:p>
          <a:p>
            <a:pPr marL="914400" lvl="1" indent="-457200">
              <a:buClr>
                <a:srgbClr val="669900"/>
              </a:buClr>
              <a:buFont typeface="Arial" panose="020B0604020202020204" pitchFamily="34" charset="0"/>
              <a:buChar char="•"/>
            </a:pPr>
            <a:r>
              <a:rPr lang="en-US" sz="2800" dirty="0"/>
              <a:t>Jesse Gress-Alamilla</a:t>
            </a:r>
          </a:p>
          <a:p>
            <a:pPr marL="914400" lvl="1" indent="-457200">
              <a:buClr>
                <a:srgbClr val="669900"/>
              </a:buClr>
              <a:buFont typeface="Arial" panose="020B0604020202020204" pitchFamily="34" charset="0"/>
              <a:buChar char="•"/>
            </a:pPr>
            <a:r>
              <a:rPr lang="en-US" sz="2800" dirty="0"/>
              <a:t>Monica Alba Garcia</a:t>
            </a:r>
          </a:p>
          <a:p>
            <a:pPr marL="914400" lvl="1" indent="-457200">
              <a:buClr>
                <a:srgbClr val="669900"/>
              </a:buClr>
              <a:buFont typeface="Arial" panose="020B0604020202020204" pitchFamily="34" charset="0"/>
              <a:buChar char="•"/>
            </a:pPr>
            <a:r>
              <a:rPr lang="en-US" sz="2800" dirty="0"/>
              <a:t>Jeneane Toliver, SWPC</a:t>
            </a:r>
          </a:p>
          <a:p>
            <a:pPr marL="914400" lvl="1" indent="-457200">
              <a:buClr>
                <a:srgbClr val="669900"/>
              </a:buClr>
              <a:buFont typeface="Arial" panose="020B0604020202020204" pitchFamily="34" charset="0"/>
              <a:buChar char="•"/>
            </a:pPr>
            <a:r>
              <a:rPr lang="en-US" sz="2800" dirty="0"/>
              <a:t>Carol Lee Trucksess, SWPC</a:t>
            </a:r>
          </a:p>
          <a:p>
            <a:pPr marL="914400" lvl="1" indent="-457200">
              <a:buClr>
                <a:srgbClr val="669900"/>
              </a:buClr>
              <a:buFont typeface="Arial" panose="020B0604020202020204" pitchFamily="34" charset="0"/>
              <a:buChar char="•"/>
            </a:pPr>
            <a:r>
              <a:rPr lang="en-US" sz="2800" dirty="0"/>
              <a:t>Mary Huseman, SWPC</a:t>
            </a:r>
          </a:p>
        </p:txBody>
      </p:sp>
    </p:spTree>
    <p:extLst>
      <p:ext uri="{BB962C8B-B14F-4D97-AF65-F5344CB8AC3E}">
        <p14:creationId xmlns:p14="http://schemas.microsoft.com/office/powerpoint/2010/main" val="139963990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A1B8A-5D16-A942-0C5C-B6BAA12F64EC}"/>
              </a:ext>
            </a:extLst>
          </p:cNvPr>
          <p:cNvSpPr>
            <a:spLocks noGrp="1"/>
          </p:cNvSpPr>
          <p:nvPr>
            <p:ph type="ctrTitle"/>
          </p:nvPr>
        </p:nvSpPr>
        <p:spPr/>
        <p:txBody>
          <a:bodyPr/>
          <a:lstStyle/>
          <a:p>
            <a:r>
              <a:rPr lang="en-US" sz="3600" dirty="0"/>
              <a:t>Informal Discussion Period</a:t>
            </a:r>
            <a:endParaRPr lang="en-US" dirty="0"/>
          </a:p>
        </p:txBody>
      </p:sp>
      <p:sp>
        <p:nvSpPr>
          <p:cNvPr id="2" name="Title 2">
            <a:extLst>
              <a:ext uri="{FF2B5EF4-FFF2-40B4-BE49-F238E27FC236}">
                <a16:creationId xmlns:a16="http://schemas.microsoft.com/office/drawing/2014/main" id="{A9FE8164-AC79-9583-F69F-793C79F42FBA}"/>
              </a:ext>
            </a:extLst>
          </p:cNvPr>
          <p:cNvSpPr txBox="1">
            <a:spLocks/>
          </p:cNvSpPr>
          <p:nvPr/>
        </p:nvSpPr>
        <p:spPr bwMode="auto">
          <a:xfrm>
            <a:off x="952500" y="3962400"/>
            <a:ext cx="10287000" cy="9144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ctr" rtl="0" eaLnBrk="1" fontAlgn="base" hangingPunct="1">
              <a:spcBef>
                <a:spcPct val="0"/>
              </a:spcBef>
              <a:spcAft>
                <a:spcPct val="0"/>
              </a:spcAft>
              <a:defRPr sz="3600" b="1">
                <a:solidFill>
                  <a:schemeClr val="tx1"/>
                </a:solidFill>
                <a:latin typeface="+mj-lt"/>
                <a:ea typeface="+mj-ea"/>
                <a:cs typeface="+mj-cs"/>
              </a:defRPr>
            </a:lvl1pPr>
            <a:lvl2pPr algn="ctr" rtl="0" eaLnBrk="1" fontAlgn="base" hangingPunct="1">
              <a:spcBef>
                <a:spcPct val="0"/>
              </a:spcBef>
              <a:spcAft>
                <a:spcPct val="0"/>
              </a:spcAft>
              <a:defRPr sz="2800">
                <a:solidFill>
                  <a:schemeClr val="tx1"/>
                </a:solidFill>
                <a:latin typeface="Arial Black" pitchFamily="34" charset="0"/>
              </a:defRPr>
            </a:lvl2pPr>
            <a:lvl3pPr algn="ctr" rtl="0" eaLnBrk="1" fontAlgn="base" hangingPunct="1">
              <a:spcBef>
                <a:spcPct val="0"/>
              </a:spcBef>
              <a:spcAft>
                <a:spcPct val="0"/>
              </a:spcAft>
              <a:defRPr sz="2800">
                <a:solidFill>
                  <a:schemeClr val="tx1"/>
                </a:solidFill>
                <a:latin typeface="Arial Black" pitchFamily="34" charset="0"/>
              </a:defRPr>
            </a:lvl3pPr>
            <a:lvl4pPr algn="ctr" rtl="0" eaLnBrk="1" fontAlgn="base" hangingPunct="1">
              <a:spcBef>
                <a:spcPct val="0"/>
              </a:spcBef>
              <a:spcAft>
                <a:spcPct val="0"/>
              </a:spcAft>
              <a:defRPr sz="2800">
                <a:solidFill>
                  <a:schemeClr val="tx1"/>
                </a:solidFill>
                <a:latin typeface="Arial Black" pitchFamily="34" charset="0"/>
              </a:defRPr>
            </a:lvl4pPr>
            <a:lvl5pPr algn="ctr" rtl="0" eaLnBrk="1" fontAlgn="base" hangingPunct="1">
              <a:spcBef>
                <a:spcPct val="0"/>
              </a:spcBef>
              <a:spcAft>
                <a:spcPct val="0"/>
              </a:spcAft>
              <a:defRPr sz="2800">
                <a:solidFill>
                  <a:schemeClr val="tx1"/>
                </a:solidFill>
                <a:latin typeface="Arial Black" pitchFamily="34" charset="0"/>
              </a:defRPr>
            </a:lvl5pPr>
            <a:lvl6pPr marL="457200" algn="ctr" rtl="0" eaLnBrk="1" fontAlgn="base" hangingPunct="1">
              <a:spcBef>
                <a:spcPct val="0"/>
              </a:spcBef>
              <a:spcAft>
                <a:spcPct val="0"/>
              </a:spcAft>
              <a:defRPr sz="2800">
                <a:solidFill>
                  <a:schemeClr val="tx1"/>
                </a:solidFill>
                <a:latin typeface="Arial Black" pitchFamily="34" charset="0"/>
              </a:defRPr>
            </a:lvl6pPr>
            <a:lvl7pPr marL="914400" algn="ctr" rtl="0" eaLnBrk="1" fontAlgn="base" hangingPunct="1">
              <a:spcBef>
                <a:spcPct val="0"/>
              </a:spcBef>
              <a:spcAft>
                <a:spcPct val="0"/>
              </a:spcAft>
              <a:defRPr sz="2800">
                <a:solidFill>
                  <a:schemeClr val="tx1"/>
                </a:solidFill>
                <a:latin typeface="Arial Black" pitchFamily="34" charset="0"/>
              </a:defRPr>
            </a:lvl7pPr>
            <a:lvl8pPr marL="1371600" algn="ctr" rtl="0" eaLnBrk="1" fontAlgn="base" hangingPunct="1">
              <a:spcBef>
                <a:spcPct val="0"/>
              </a:spcBef>
              <a:spcAft>
                <a:spcPct val="0"/>
              </a:spcAft>
              <a:defRPr sz="2800">
                <a:solidFill>
                  <a:schemeClr val="tx1"/>
                </a:solidFill>
                <a:latin typeface="Arial Black" pitchFamily="34" charset="0"/>
              </a:defRPr>
            </a:lvl8pPr>
            <a:lvl9pPr marL="1828800" algn="ctr" rtl="0" eaLnBrk="1" fontAlgn="base" hangingPunct="1">
              <a:spcBef>
                <a:spcPct val="0"/>
              </a:spcBef>
              <a:spcAft>
                <a:spcPct val="0"/>
              </a:spcAft>
              <a:defRPr sz="2800">
                <a:solidFill>
                  <a:schemeClr val="tx1"/>
                </a:solidFill>
                <a:latin typeface="Arial Black" pitchFamily="34" charset="0"/>
              </a:defRPr>
            </a:lvl9pPr>
          </a:lstStyle>
          <a:p>
            <a:r>
              <a:rPr lang="en-US" sz="2800" kern="0" dirty="0"/>
              <a:t>Questions and Answers</a:t>
            </a:r>
          </a:p>
        </p:txBody>
      </p:sp>
    </p:spTree>
    <p:extLst>
      <p:ext uri="{BB962C8B-B14F-4D97-AF65-F5344CB8AC3E}">
        <p14:creationId xmlns:p14="http://schemas.microsoft.com/office/powerpoint/2010/main" val="15193211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A1B8A-5D16-A942-0C5C-B6BAA12F64EC}"/>
              </a:ext>
            </a:extLst>
          </p:cNvPr>
          <p:cNvSpPr>
            <a:spLocks noGrp="1"/>
          </p:cNvSpPr>
          <p:nvPr>
            <p:ph type="ctrTitle"/>
          </p:nvPr>
        </p:nvSpPr>
        <p:spPr/>
        <p:txBody>
          <a:bodyPr/>
          <a:lstStyle/>
          <a:p>
            <a:r>
              <a:rPr lang="en-US" sz="3600" dirty="0"/>
              <a:t>Formal Comment Period</a:t>
            </a:r>
            <a:endParaRPr lang="en-US" dirty="0"/>
          </a:p>
        </p:txBody>
      </p:sp>
      <p:sp>
        <p:nvSpPr>
          <p:cNvPr id="2" name="Title 2">
            <a:extLst>
              <a:ext uri="{FF2B5EF4-FFF2-40B4-BE49-F238E27FC236}">
                <a16:creationId xmlns:a16="http://schemas.microsoft.com/office/drawing/2014/main" id="{A9FE8164-AC79-9583-F69F-793C79F42FBA}"/>
              </a:ext>
            </a:extLst>
          </p:cNvPr>
          <p:cNvSpPr txBox="1">
            <a:spLocks/>
          </p:cNvSpPr>
          <p:nvPr/>
        </p:nvSpPr>
        <p:spPr bwMode="auto">
          <a:xfrm>
            <a:off x="952500" y="3962400"/>
            <a:ext cx="10287000" cy="9144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ctr" rtl="0" eaLnBrk="1" fontAlgn="base" hangingPunct="1">
              <a:spcBef>
                <a:spcPct val="0"/>
              </a:spcBef>
              <a:spcAft>
                <a:spcPct val="0"/>
              </a:spcAft>
              <a:defRPr sz="3600" b="1">
                <a:solidFill>
                  <a:schemeClr val="tx1"/>
                </a:solidFill>
                <a:latin typeface="+mj-lt"/>
                <a:ea typeface="+mj-ea"/>
                <a:cs typeface="+mj-cs"/>
              </a:defRPr>
            </a:lvl1pPr>
            <a:lvl2pPr algn="ctr" rtl="0" eaLnBrk="1" fontAlgn="base" hangingPunct="1">
              <a:spcBef>
                <a:spcPct val="0"/>
              </a:spcBef>
              <a:spcAft>
                <a:spcPct val="0"/>
              </a:spcAft>
              <a:defRPr sz="2800">
                <a:solidFill>
                  <a:schemeClr val="tx1"/>
                </a:solidFill>
                <a:latin typeface="Arial Black" pitchFamily="34" charset="0"/>
              </a:defRPr>
            </a:lvl2pPr>
            <a:lvl3pPr algn="ctr" rtl="0" eaLnBrk="1" fontAlgn="base" hangingPunct="1">
              <a:spcBef>
                <a:spcPct val="0"/>
              </a:spcBef>
              <a:spcAft>
                <a:spcPct val="0"/>
              </a:spcAft>
              <a:defRPr sz="2800">
                <a:solidFill>
                  <a:schemeClr val="tx1"/>
                </a:solidFill>
                <a:latin typeface="Arial Black" pitchFamily="34" charset="0"/>
              </a:defRPr>
            </a:lvl3pPr>
            <a:lvl4pPr algn="ctr" rtl="0" eaLnBrk="1" fontAlgn="base" hangingPunct="1">
              <a:spcBef>
                <a:spcPct val="0"/>
              </a:spcBef>
              <a:spcAft>
                <a:spcPct val="0"/>
              </a:spcAft>
              <a:defRPr sz="2800">
                <a:solidFill>
                  <a:schemeClr val="tx1"/>
                </a:solidFill>
                <a:latin typeface="Arial Black" pitchFamily="34" charset="0"/>
              </a:defRPr>
            </a:lvl4pPr>
            <a:lvl5pPr algn="ctr" rtl="0" eaLnBrk="1" fontAlgn="base" hangingPunct="1">
              <a:spcBef>
                <a:spcPct val="0"/>
              </a:spcBef>
              <a:spcAft>
                <a:spcPct val="0"/>
              </a:spcAft>
              <a:defRPr sz="2800">
                <a:solidFill>
                  <a:schemeClr val="tx1"/>
                </a:solidFill>
                <a:latin typeface="Arial Black" pitchFamily="34" charset="0"/>
              </a:defRPr>
            </a:lvl5pPr>
            <a:lvl6pPr marL="457200" algn="ctr" rtl="0" eaLnBrk="1" fontAlgn="base" hangingPunct="1">
              <a:spcBef>
                <a:spcPct val="0"/>
              </a:spcBef>
              <a:spcAft>
                <a:spcPct val="0"/>
              </a:spcAft>
              <a:defRPr sz="2800">
                <a:solidFill>
                  <a:schemeClr val="tx1"/>
                </a:solidFill>
                <a:latin typeface="Arial Black" pitchFamily="34" charset="0"/>
              </a:defRPr>
            </a:lvl6pPr>
            <a:lvl7pPr marL="914400" algn="ctr" rtl="0" eaLnBrk="1" fontAlgn="base" hangingPunct="1">
              <a:spcBef>
                <a:spcPct val="0"/>
              </a:spcBef>
              <a:spcAft>
                <a:spcPct val="0"/>
              </a:spcAft>
              <a:defRPr sz="2800">
                <a:solidFill>
                  <a:schemeClr val="tx1"/>
                </a:solidFill>
                <a:latin typeface="Arial Black" pitchFamily="34" charset="0"/>
              </a:defRPr>
            </a:lvl7pPr>
            <a:lvl8pPr marL="1371600" algn="ctr" rtl="0" eaLnBrk="1" fontAlgn="base" hangingPunct="1">
              <a:spcBef>
                <a:spcPct val="0"/>
              </a:spcBef>
              <a:spcAft>
                <a:spcPct val="0"/>
              </a:spcAft>
              <a:defRPr sz="2800">
                <a:solidFill>
                  <a:schemeClr val="tx1"/>
                </a:solidFill>
                <a:latin typeface="Arial Black" pitchFamily="34" charset="0"/>
              </a:defRPr>
            </a:lvl8pPr>
            <a:lvl9pPr marL="1828800" algn="ctr" rtl="0" eaLnBrk="1" fontAlgn="base" hangingPunct="1">
              <a:spcBef>
                <a:spcPct val="0"/>
              </a:spcBef>
              <a:spcAft>
                <a:spcPct val="0"/>
              </a:spcAft>
              <a:defRPr sz="2800">
                <a:solidFill>
                  <a:schemeClr val="tx1"/>
                </a:solidFill>
                <a:latin typeface="Arial Black" pitchFamily="34" charset="0"/>
              </a:defRPr>
            </a:lvl9pPr>
          </a:lstStyle>
          <a:p>
            <a:r>
              <a:rPr lang="en-US" sz="2000" kern="0" dirty="0"/>
              <a:t>Note: comments will not be responded to during the meeting; responses will be provided in the formal Executive Director’s Response to Comments document. These responses will be made available at the time of permit issuance.</a:t>
            </a:r>
          </a:p>
        </p:txBody>
      </p:sp>
    </p:spTree>
    <p:extLst>
      <p:ext uri="{BB962C8B-B14F-4D97-AF65-F5344CB8AC3E}">
        <p14:creationId xmlns:p14="http://schemas.microsoft.com/office/powerpoint/2010/main" val="343344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370609-AFB4-52EF-BCB9-C30094761B12}"/>
              </a:ext>
            </a:extLst>
          </p:cNvPr>
          <p:cNvSpPr>
            <a:spLocks noGrp="1"/>
          </p:cNvSpPr>
          <p:nvPr>
            <p:ph type="ctrTitle"/>
          </p:nvPr>
        </p:nvSpPr>
        <p:spPr/>
        <p:txBody>
          <a:bodyPr/>
          <a:lstStyle/>
          <a:p>
            <a:r>
              <a:rPr lang="en-US" sz="3600" dirty="0"/>
              <a:t>TXR040000 General Permit Overview</a:t>
            </a:r>
            <a:endParaRPr lang="en-US" dirty="0"/>
          </a:p>
        </p:txBody>
      </p:sp>
    </p:spTree>
    <p:extLst>
      <p:ext uri="{BB962C8B-B14F-4D97-AF65-F5344CB8AC3E}">
        <p14:creationId xmlns:p14="http://schemas.microsoft.com/office/powerpoint/2010/main" val="39697885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D890-7820-4B98-991D-FDFE90D9AC02}"/>
              </a:ext>
            </a:extLst>
          </p:cNvPr>
          <p:cNvSpPr>
            <a:spLocks noGrp="1"/>
          </p:cNvSpPr>
          <p:nvPr>
            <p:ph type="title"/>
          </p:nvPr>
        </p:nvSpPr>
        <p:spPr/>
        <p:txBody>
          <a:bodyPr/>
          <a:lstStyle/>
          <a:p>
            <a:r>
              <a:rPr lang="en-US" dirty="0"/>
              <a:t>Current Phase II MS4 General Permit</a:t>
            </a:r>
          </a:p>
        </p:txBody>
      </p:sp>
      <p:sp>
        <p:nvSpPr>
          <p:cNvPr id="3" name="Content Placeholder 2">
            <a:extLst>
              <a:ext uri="{FF2B5EF4-FFF2-40B4-BE49-F238E27FC236}">
                <a16:creationId xmlns:a16="http://schemas.microsoft.com/office/drawing/2014/main" id="{D16EF2C8-0D46-D2FF-2077-7F9840D79130}"/>
              </a:ext>
            </a:extLst>
          </p:cNvPr>
          <p:cNvSpPr>
            <a:spLocks noGrp="1"/>
          </p:cNvSpPr>
          <p:nvPr>
            <p:ph idx="1"/>
          </p:nvPr>
        </p:nvSpPr>
        <p:spPr>
          <a:xfrm>
            <a:off x="204946" y="1219200"/>
            <a:ext cx="8001000" cy="4572000"/>
          </a:xfrm>
        </p:spPr>
        <p:txBody>
          <a:bodyPr/>
          <a:lstStyle/>
          <a:p>
            <a:pPr>
              <a:lnSpc>
                <a:spcPct val="110000"/>
              </a:lnSpc>
              <a:spcBef>
                <a:spcPts val="1000"/>
              </a:spcBef>
            </a:pPr>
            <a:r>
              <a:rPr lang="en-US" b="1" kern="1200" dirty="0">
                <a:latin typeface="+mn-lt"/>
                <a:ea typeface="+mn-ea"/>
                <a:cs typeface="+mn-cs"/>
              </a:rPr>
              <a:t>TXR040000, also referred to as the Small MS4 General Permit</a:t>
            </a:r>
            <a:r>
              <a:rPr lang="en-US" sz="600" kern="1200" dirty="0">
                <a:latin typeface="+mn-lt"/>
                <a:ea typeface="+mn-ea"/>
                <a:cs typeface="+mn-cs"/>
              </a:rPr>
              <a:t> </a:t>
            </a:r>
          </a:p>
          <a:p>
            <a:pPr marL="228600" indent="-228600">
              <a:lnSpc>
                <a:spcPct val="110000"/>
              </a:lnSpc>
              <a:spcBef>
                <a:spcPts val="1000"/>
              </a:spcBef>
              <a:buFont typeface="Arial" panose="020B0604020202020204" pitchFamily="34" charset="0"/>
              <a:buChar char="•"/>
            </a:pPr>
            <a:r>
              <a:rPr lang="en-US" kern="1200" dirty="0">
                <a:latin typeface="+mn-lt"/>
                <a:ea typeface="+mn-ea"/>
                <a:cs typeface="+mn-cs"/>
              </a:rPr>
              <a:t>Effective January 24, 2019</a:t>
            </a:r>
          </a:p>
          <a:p>
            <a:pPr marL="228600" indent="-228600">
              <a:lnSpc>
                <a:spcPct val="110000"/>
              </a:lnSpc>
              <a:spcBef>
                <a:spcPts val="1000"/>
              </a:spcBef>
              <a:buFont typeface="Arial" panose="020B0604020202020204" pitchFamily="34" charset="0"/>
              <a:buChar char="•"/>
            </a:pPr>
            <a:r>
              <a:rPr lang="en-US" kern="1200" dirty="0">
                <a:latin typeface="+mn-lt"/>
                <a:ea typeface="+mn-ea"/>
                <a:cs typeface="+mn-cs"/>
              </a:rPr>
              <a:t>Expires January 24, 2024</a:t>
            </a:r>
            <a:r>
              <a:rPr lang="en-US" sz="1200" kern="1200" dirty="0"/>
              <a:t>  </a:t>
            </a:r>
            <a:endParaRPr lang="en-US" sz="1200" kern="1200" dirty="0">
              <a:latin typeface="+mn-lt"/>
              <a:ea typeface="+mn-ea"/>
              <a:cs typeface="+mn-cs"/>
            </a:endParaRPr>
          </a:p>
          <a:p>
            <a:pPr marL="228600" indent="-228600">
              <a:lnSpc>
                <a:spcPct val="110000"/>
              </a:lnSpc>
              <a:spcBef>
                <a:spcPts val="1000"/>
              </a:spcBef>
              <a:buFont typeface="Arial" panose="020B0604020202020204" pitchFamily="34" charset="0"/>
              <a:buChar char="•"/>
            </a:pPr>
            <a:r>
              <a:rPr lang="en-US" kern="1200" dirty="0">
                <a:latin typeface="+mn-lt"/>
                <a:ea typeface="+mn-ea"/>
                <a:cs typeface="+mn-cs"/>
              </a:rPr>
              <a:t>Authorizes </a:t>
            </a:r>
            <a:r>
              <a:rPr lang="en-US" dirty="0"/>
              <a:t>stormwater and certain non-stormwater discharges from small MS4s to surface water in the state</a:t>
            </a:r>
          </a:p>
          <a:p>
            <a:pPr marL="628650" lvl="1" indent="-228600">
              <a:lnSpc>
                <a:spcPct val="110000"/>
              </a:lnSpc>
              <a:spcBef>
                <a:spcPts val="1000"/>
              </a:spcBef>
              <a:buFont typeface="Arial" panose="020B0604020202020204" pitchFamily="34" charset="0"/>
              <a:buChar char="•"/>
            </a:pPr>
            <a:r>
              <a:rPr lang="en-US" sz="2400" kern="1200" dirty="0"/>
              <a:t>Small MS4 - A publicly owned </a:t>
            </a:r>
            <a:r>
              <a:rPr lang="en-US" sz="2400" i="1" kern="1200" dirty="0"/>
              <a:t>or</a:t>
            </a:r>
            <a:r>
              <a:rPr lang="en-US" sz="2400" kern="1200" dirty="0"/>
              <a:t> operated conveyance or system of conveyances designed or used for collecting or conveying stormwater discharges to Waters of the U.S.</a:t>
            </a:r>
          </a:p>
        </p:txBody>
      </p:sp>
      <p:sp>
        <p:nvSpPr>
          <p:cNvPr id="5" name="Rectangle 4">
            <a:extLst>
              <a:ext uri="{FF2B5EF4-FFF2-40B4-BE49-F238E27FC236}">
                <a16:creationId xmlns:a16="http://schemas.microsoft.com/office/drawing/2014/main" id="{43915AB0-121A-A92B-247D-CBE47B10B350}"/>
              </a:ext>
              <a:ext uri="{C183D7F6-B498-43B3-948B-1728B52AA6E4}">
                <adec:decorative xmlns:adec="http://schemas.microsoft.com/office/drawing/2017/decorative" val="1"/>
              </a:ext>
            </a:extLst>
          </p:cNvPr>
          <p:cNvSpPr/>
          <p:nvPr/>
        </p:nvSpPr>
        <p:spPr bwMode="auto">
          <a:xfrm>
            <a:off x="10287000" y="5562600"/>
            <a:ext cx="1600200" cy="11430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id="{BBF22813-9DCC-D2AD-DFAF-8FAA35C121F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9117" y="1371600"/>
            <a:ext cx="3817937" cy="4953000"/>
          </a:xfrm>
          <a:prstGeom prst="rect">
            <a:avLst/>
          </a:prstGeom>
          <a:ln w="6350" cap="sq">
            <a:solidFill>
              <a:srgbClr val="000000"/>
            </a:solidFill>
            <a:prstDash val="solid"/>
            <a:miter lim="800000"/>
          </a:ln>
          <a:effectLst>
            <a:outerShdw blurRad="50800" dist="38100" algn="l" rotWithShape="0">
              <a:prstClr val="black">
                <a:alpha val="40000"/>
              </a:prstClr>
            </a:outerShdw>
          </a:effectLst>
        </p:spPr>
      </p:pic>
    </p:spTree>
    <p:extLst>
      <p:ext uri="{BB962C8B-B14F-4D97-AF65-F5344CB8AC3E}">
        <p14:creationId xmlns:p14="http://schemas.microsoft.com/office/powerpoint/2010/main" val="12913860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6BD0-6DF1-AA91-4EDA-28AF10D20CB9}"/>
              </a:ext>
            </a:extLst>
          </p:cNvPr>
          <p:cNvSpPr>
            <a:spLocks noGrp="1"/>
          </p:cNvSpPr>
          <p:nvPr>
            <p:ph type="title"/>
          </p:nvPr>
        </p:nvSpPr>
        <p:spPr/>
        <p:txBody>
          <a:bodyPr/>
          <a:lstStyle/>
          <a:p>
            <a:r>
              <a:rPr lang="en-US" dirty="0"/>
              <a:t>Federal MS4 General Permit Remand Rule </a:t>
            </a:r>
          </a:p>
        </p:txBody>
      </p:sp>
      <p:sp>
        <p:nvSpPr>
          <p:cNvPr id="3" name="Content Placeholder 2">
            <a:extLst>
              <a:ext uri="{FF2B5EF4-FFF2-40B4-BE49-F238E27FC236}">
                <a16:creationId xmlns:a16="http://schemas.microsoft.com/office/drawing/2014/main" id="{1186DE6C-A773-0183-6282-778896A3F4AE}"/>
              </a:ext>
            </a:extLst>
          </p:cNvPr>
          <p:cNvSpPr>
            <a:spLocks noGrp="1"/>
          </p:cNvSpPr>
          <p:nvPr>
            <p:ph idx="1"/>
          </p:nvPr>
        </p:nvSpPr>
        <p:spPr>
          <a:xfrm>
            <a:off x="228600" y="1219200"/>
            <a:ext cx="11734800" cy="5105400"/>
          </a:xfrm>
        </p:spPr>
        <p:txBody>
          <a:bodyPr/>
          <a:lstStyle/>
          <a:p>
            <a:r>
              <a:rPr lang="en-US" dirty="0"/>
              <a:t>Rule published in </a:t>
            </a:r>
            <a:r>
              <a:rPr lang="en-US" i="1" dirty="0"/>
              <a:t>Federal Register </a:t>
            </a:r>
            <a:r>
              <a:rPr lang="en-US" dirty="0"/>
              <a:t>- Dec. 9, 2016</a:t>
            </a:r>
          </a:p>
          <a:p>
            <a:pPr lvl="1"/>
            <a:r>
              <a:rPr lang="en-US" sz="2200" dirty="0"/>
              <a:t>Effective date  - Jan. 9, 2017</a:t>
            </a:r>
          </a:p>
          <a:p>
            <a:r>
              <a:rPr lang="en-US" dirty="0"/>
              <a:t>Includes options for states to administer their Phase II MS4 program, 40 CFR §122.28(d)</a:t>
            </a:r>
          </a:p>
          <a:p>
            <a:pPr lvl="1"/>
            <a:r>
              <a:rPr lang="en-US" b="1" dirty="0"/>
              <a:t>Option 1</a:t>
            </a:r>
            <a:r>
              <a:rPr lang="en-US" dirty="0"/>
              <a:t>: </a:t>
            </a:r>
            <a:r>
              <a:rPr lang="en-US" b="1" dirty="0"/>
              <a:t>Comprehensive General Permit Approach</a:t>
            </a:r>
          </a:p>
          <a:p>
            <a:pPr lvl="2"/>
            <a:r>
              <a:rPr lang="en-US" sz="2200" dirty="0"/>
              <a:t>The general permit includes all “clear, specific, and measurable” requirements necessary to meet the MS4 permit standard “to reduce pollutants to the maximum extent practicable” (MEP)</a:t>
            </a:r>
          </a:p>
          <a:p>
            <a:pPr lvl="2"/>
            <a:r>
              <a:rPr lang="en-US" sz="2200" dirty="0"/>
              <a:t>No additional requirements are established after permit issuance</a:t>
            </a:r>
          </a:p>
          <a:p>
            <a:pPr lvl="1"/>
            <a:r>
              <a:rPr lang="en-US" b="1" dirty="0"/>
              <a:t>Option 2</a:t>
            </a:r>
            <a:r>
              <a:rPr lang="en-US" dirty="0"/>
              <a:t>: </a:t>
            </a:r>
            <a:r>
              <a:rPr lang="en-US" b="1" dirty="0"/>
              <a:t>Two-Step General Permit (Procedural Approach)</a:t>
            </a:r>
          </a:p>
          <a:p>
            <a:pPr lvl="2"/>
            <a:r>
              <a:rPr lang="en-US" sz="2200" i="1" dirty="0"/>
              <a:t>First Step</a:t>
            </a:r>
            <a:r>
              <a:rPr lang="en-US" sz="2200" dirty="0"/>
              <a:t>: The general permit includes “clear, specific, and measurable” requirements for some program areas for all MS4s</a:t>
            </a:r>
          </a:p>
          <a:p>
            <a:pPr lvl="2"/>
            <a:r>
              <a:rPr lang="en-US" sz="2200" i="1" dirty="0"/>
              <a:t>Second Step</a:t>
            </a:r>
            <a:r>
              <a:rPr lang="en-US" sz="2200" dirty="0"/>
              <a:t>: The state establishes additional requirements and BMPs                                   for individual MS4s in the stormwater management programs (SWMPs).</a:t>
            </a:r>
          </a:p>
        </p:txBody>
      </p:sp>
    </p:spTree>
    <p:extLst>
      <p:ext uri="{BB962C8B-B14F-4D97-AF65-F5344CB8AC3E}">
        <p14:creationId xmlns:p14="http://schemas.microsoft.com/office/powerpoint/2010/main" val="165643249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FC66-BFA6-30E4-E2D6-3561254A565E}"/>
              </a:ext>
            </a:extLst>
          </p:cNvPr>
          <p:cNvSpPr>
            <a:spLocks noGrp="1"/>
          </p:cNvSpPr>
          <p:nvPr>
            <p:ph type="title"/>
          </p:nvPr>
        </p:nvSpPr>
        <p:spPr/>
        <p:txBody>
          <a:bodyPr/>
          <a:lstStyle/>
          <a:p>
            <a:r>
              <a:rPr lang="en-US" dirty="0"/>
              <a:t>Texas Currently Implements Option 2</a:t>
            </a:r>
          </a:p>
        </p:txBody>
      </p:sp>
      <p:sp>
        <p:nvSpPr>
          <p:cNvPr id="3" name="Content Placeholder 2">
            <a:extLst>
              <a:ext uri="{FF2B5EF4-FFF2-40B4-BE49-F238E27FC236}">
                <a16:creationId xmlns:a16="http://schemas.microsoft.com/office/drawing/2014/main" id="{53F398F9-98F6-6D6A-002E-D23EC366F68E}"/>
              </a:ext>
            </a:extLst>
          </p:cNvPr>
          <p:cNvSpPr>
            <a:spLocks noGrp="1"/>
          </p:cNvSpPr>
          <p:nvPr>
            <p:ph idx="1"/>
          </p:nvPr>
        </p:nvSpPr>
        <p:spPr>
          <a:xfrm>
            <a:off x="304800" y="1295400"/>
            <a:ext cx="10972800" cy="4770120"/>
          </a:xfrm>
        </p:spPr>
        <p:txBody>
          <a:bodyPr/>
          <a:lstStyle/>
          <a:p>
            <a:pPr marL="0" indent="0">
              <a:buNone/>
            </a:pPr>
            <a:r>
              <a:rPr lang="en-US" b="1" dirty="0"/>
              <a:t>Two-Step Permitting Process:</a:t>
            </a:r>
          </a:p>
          <a:p>
            <a:pPr marL="457200" lvl="1" indent="0">
              <a:spcAft>
                <a:spcPts val="600"/>
              </a:spcAft>
              <a:buNone/>
            </a:pPr>
            <a:r>
              <a:rPr lang="en-US" dirty="0"/>
              <a:t>1. TCEQ issues statewide “base” general permit</a:t>
            </a:r>
          </a:p>
          <a:p>
            <a:pPr marL="457200" lvl="1" indent="0">
              <a:spcAft>
                <a:spcPts val="600"/>
              </a:spcAft>
              <a:buNone/>
            </a:pPr>
            <a:r>
              <a:rPr lang="en-US" dirty="0"/>
              <a:t>2. MS4s write their own SWMP – with enforceable permit requirements</a:t>
            </a:r>
          </a:p>
          <a:p>
            <a:pPr lvl="2">
              <a:spcAft>
                <a:spcPts val="600"/>
              </a:spcAft>
            </a:pPr>
            <a:r>
              <a:rPr lang="en-US" dirty="0"/>
              <a:t>TCEQ and EPA review each MS4’s NOI/SWMP</a:t>
            </a:r>
          </a:p>
          <a:p>
            <a:pPr lvl="2">
              <a:spcAft>
                <a:spcPts val="600"/>
              </a:spcAft>
            </a:pPr>
            <a:r>
              <a:rPr lang="en-US" dirty="0"/>
              <a:t>MS4s publish notice of NOI/SWMP in newspaper </a:t>
            </a:r>
          </a:p>
          <a:p>
            <a:pPr lvl="3">
              <a:spcAft>
                <a:spcPts val="600"/>
              </a:spcAft>
            </a:pPr>
            <a:r>
              <a:rPr lang="en-US" sz="2000" dirty="0"/>
              <a:t>30-day public comment period and opportunity for public meeting</a:t>
            </a:r>
          </a:p>
          <a:p>
            <a:pPr lvl="2">
              <a:spcAft>
                <a:spcPts val="600"/>
              </a:spcAft>
            </a:pPr>
            <a:r>
              <a:rPr lang="en-US" dirty="0"/>
              <a:t>TCEQ responds to public comments and/or holds public meeting</a:t>
            </a:r>
          </a:p>
          <a:p>
            <a:pPr lvl="2">
              <a:spcAft>
                <a:spcPts val="600"/>
              </a:spcAft>
            </a:pPr>
            <a:r>
              <a:rPr lang="en-US" dirty="0"/>
              <a:t>TCEQ approves NOI/SWMP to authorize the MS4 under the general permit</a:t>
            </a:r>
          </a:p>
          <a:p>
            <a:pPr lvl="2">
              <a:spcAft>
                <a:spcPts val="600"/>
              </a:spcAft>
            </a:pPr>
            <a:r>
              <a:rPr lang="en-US" dirty="0"/>
              <a:t>MS4s implement public notice process for NOCs that are not considered minor modifications</a:t>
            </a:r>
          </a:p>
          <a:p>
            <a:pPr lvl="3"/>
            <a:r>
              <a:rPr lang="en-US" sz="2000" dirty="0"/>
              <a:t>MS4 publishes notice of the NOC on its website, or</a:t>
            </a:r>
          </a:p>
          <a:p>
            <a:pPr lvl="3"/>
            <a:r>
              <a:rPr lang="en-US" sz="2000" dirty="0"/>
              <a:t>TCEQ posts notice of NOC on its website if the MS4 does not have a website</a:t>
            </a:r>
          </a:p>
          <a:p>
            <a:endParaRPr lang="en-US" dirty="0"/>
          </a:p>
        </p:txBody>
      </p:sp>
      <p:pic>
        <p:nvPicPr>
          <p:cNvPr id="4" name="Picture 3" descr="Texas Two Step Graphic">
            <a:extLst>
              <a:ext uri="{FF2B5EF4-FFF2-40B4-BE49-F238E27FC236}">
                <a16:creationId xmlns:a16="http://schemas.microsoft.com/office/drawing/2014/main" id="{5EDFD534-36BE-7264-89F0-AE52797968BC}"/>
              </a:ext>
            </a:extLst>
          </p:cNvPr>
          <p:cNvPicPr>
            <a:picLocks noChangeAspect="1"/>
          </p:cNvPicPr>
          <p:nvPr/>
        </p:nvPicPr>
        <p:blipFill>
          <a:blip r:embed="rId3"/>
          <a:stretch>
            <a:fillRect/>
          </a:stretch>
        </p:blipFill>
        <p:spPr>
          <a:xfrm>
            <a:off x="8915400" y="1524000"/>
            <a:ext cx="3119718" cy="1182854"/>
          </a:xfrm>
          <a:prstGeom prst="rect">
            <a:avLst/>
          </a:prstGeom>
        </p:spPr>
      </p:pic>
    </p:spTree>
    <p:extLst>
      <p:ext uri="{BB962C8B-B14F-4D97-AF65-F5344CB8AC3E}">
        <p14:creationId xmlns:p14="http://schemas.microsoft.com/office/powerpoint/2010/main" val="21445621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370609-AFB4-52EF-BCB9-C30094761B12}"/>
              </a:ext>
            </a:extLst>
          </p:cNvPr>
          <p:cNvSpPr>
            <a:spLocks noGrp="1"/>
          </p:cNvSpPr>
          <p:nvPr>
            <p:ph type="ctrTitle"/>
          </p:nvPr>
        </p:nvSpPr>
        <p:spPr/>
        <p:txBody>
          <a:bodyPr/>
          <a:lstStyle/>
          <a:p>
            <a:r>
              <a:rPr lang="en-US" sz="3600" dirty="0"/>
              <a:t>2024 Renewal Timeline for TXR040000</a:t>
            </a:r>
          </a:p>
        </p:txBody>
      </p:sp>
    </p:spTree>
    <p:extLst>
      <p:ext uri="{BB962C8B-B14F-4D97-AF65-F5344CB8AC3E}">
        <p14:creationId xmlns:p14="http://schemas.microsoft.com/office/powerpoint/2010/main" val="19467673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82F94-6C16-4EA3-B3BC-4530AFB92864}"/>
              </a:ext>
            </a:extLst>
          </p:cNvPr>
          <p:cNvSpPr>
            <a:spLocks noGrp="1"/>
          </p:cNvSpPr>
          <p:nvPr>
            <p:ph type="title"/>
          </p:nvPr>
        </p:nvSpPr>
        <p:spPr/>
        <p:txBody>
          <a:bodyPr/>
          <a:lstStyle/>
          <a:p>
            <a:r>
              <a:rPr lang="en-US" dirty="0"/>
              <a:t>TXR040000 Renewal Timeline</a:t>
            </a:r>
          </a:p>
        </p:txBody>
      </p:sp>
      <p:graphicFrame>
        <p:nvGraphicFramePr>
          <p:cNvPr id="5" name="Diagram 4" descr="Renewal timeline graphic showing two year process">
            <a:extLst>
              <a:ext uri="{FF2B5EF4-FFF2-40B4-BE49-F238E27FC236}">
                <a16:creationId xmlns:a16="http://schemas.microsoft.com/office/drawing/2014/main" id="{FE7A4769-399A-4F16-8D78-230899E0EE34}"/>
              </a:ext>
            </a:extLst>
          </p:cNvPr>
          <p:cNvGraphicFramePr/>
          <p:nvPr>
            <p:extLst>
              <p:ext uri="{D42A27DB-BD31-4B8C-83A1-F6EECF244321}">
                <p14:modId xmlns:p14="http://schemas.microsoft.com/office/powerpoint/2010/main" val="1803383775"/>
              </p:ext>
            </p:extLst>
          </p:nvPr>
        </p:nvGraphicFramePr>
        <p:xfrm>
          <a:off x="152400" y="1295400"/>
          <a:ext cx="11887200" cy="4917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1D38343-D3C9-4EC1-88B7-0F70F525C7B0}"/>
              </a:ext>
            </a:extLst>
          </p:cNvPr>
          <p:cNvSpPr txBox="1"/>
          <p:nvPr/>
        </p:nvSpPr>
        <p:spPr>
          <a:xfrm>
            <a:off x="152400" y="5866395"/>
            <a:ext cx="7567930" cy="584775"/>
          </a:xfrm>
          <a:prstGeom prst="rect">
            <a:avLst/>
          </a:prstGeom>
          <a:noFill/>
        </p:spPr>
        <p:txBody>
          <a:bodyPr wrap="square" rtlCol="0">
            <a:spAutoFit/>
          </a:bodyPr>
          <a:lstStyle/>
          <a:p>
            <a:r>
              <a:rPr lang="en-US" sz="1600" i="1" dirty="0"/>
              <a:t>*Dates subject to change, a</a:t>
            </a:r>
            <a:r>
              <a:rPr lang="en-US" sz="1600" dirty="0"/>
              <a:t>dditional information located at </a:t>
            </a:r>
            <a:r>
              <a:rPr lang="en-US" sz="1600" dirty="0">
                <a:solidFill>
                  <a:srgbClr val="002060"/>
                </a:solidFill>
                <a:hlinkClick r:id="rId7">
                  <a:extLst>
                    <a:ext uri="{A12FA001-AC4F-418D-AE19-62706E023703}">
                      <ahyp:hlinkClr xmlns:ahyp="http://schemas.microsoft.com/office/drawing/2018/hyperlinkcolor" val="tx"/>
                    </a:ext>
                  </a:extLst>
                </a:hlinkClick>
              </a:rPr>
              <a:t>https://www.tceq.texas.gov/permitting/stormwater/ms4</a:t>
            </a:r>
            <a:endParaRPr lang="en-US" sz="1600" dirty="0">
              <a:solidFill>
                <a:srgbClr val="002060"/>
              </a:solidFill>
            </a:endParaRPr>
          </a:p>
        </p:txBody>
      </p:sp>
    </p:spTree>
    <p:extLst>
      <p:ext uri="{BB962C8B-B14F-4D97-AF65-F5344CB8AC3E}">
        <p14:creationId xmlns:p14="http://schemas.microsoft.com/office/powerpoint/2010/main" val="2709506699"/>
      </p:ext>
    </p:extLst>
  </p:cSld>
  <p:clrMapOvr>
    <a:masterClrMapping/>
  </p:clrMapOvr>
  <p:transition/>
</p:sld>
</file>

<file path=ppt/theme/theme1.xml><?xml version="1.0" encoding="utf-8"?>
<a:theme xmlns:a="http://schemas.openxmlformats.org/drawingml/2006/main" name="defaul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A PowerPoint Template_11.4.2019.potx" id="{0DC523C7-B7F5-4E4C-8E34-01E45DFF52B5}" vid="{016AC1DE-A5D3-49C5-9C88-29F4E485C56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953dfc-23f3-41e5-be1d-83837d572b5f">
      <Value>88</Value>
      <Value>3</Value>
    </TaxCatchAll>
    <TaxKeywordTaxHTField xmlns="4c953dfc-23f3-41e5-be1d-83837d572b5f">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79d8e413-1cc8-498f-81fe-5396f6ecc37a</TermId>
        </TermInfo>
        <TermInfo xmlns="http://schemas.microsoft.com/office/infopath/2007/PartnerControls">
          <TermName xmlns="http://schemas.microsoft.com/office/infopath/2007/PartnerControls">Office of Water</TermName>
          <TermId xmlns="http://schemas.microsoft.com/office/infopath/2007/PartnerControls">6b2682ce-0dbb-4eb9-a729-a7ba28ba0731</TermId>
        </TermInfo>
      </Terms>
    </TaxKeywordTaxHTField>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283F875A11AF44B26B173D324AC592" ma:contentTypeVersion="7" ma:contentTypeDescription="Create a new document." ma:contentTypeScope="" ma:versionID="b906dd13ef77c9a08df0cfb31f0e8564">
  <xsd:schema xmlns:xsd="http://www.w3.org/2001/XMLSchema" xmlns:xs="http://www.w3.org/2001/XMLSchema" xmlns:p="http://schemas.microsoft.com/office/2006/metadata/properties" xmlns:ns1="http://schemas.microsoft.com/sharepoint/v3" xmlns:ns2="4c953dfc-23f3-41e5-be1d-83837d572b5f" xmlns:ns3="2ca09d30-f697-4cd4-a339-3c2ffcbfccf5" targetNamespace="http://schemas.microsoft.com/office/2006/metadata/properties" ma:root="true" ma:fieldsID="63e2dd867b946c58a69167b0158ed5e0" ns1:_="" ns2:_="" ns3:_="">
    <xsd:import namespace="http://schemas.microsoft.com/sharepoint/v3"/>
    <xsd:import namespace="4c953dfc-23f3-41e5-be1d-83837d572b5f"/>
    <xsd:import namespace="2ca09d30-f697-4cd4-a339-3c2ffcbfccf5"/>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2:TaxCatchAllLabel"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953dfc-23f3-41e5-be1d-83837d572b5f" elementFormDefault="qualified">
    <xsd:import namespace="http://schemas.microsoft.com/office/2006/documentManagement/types"/>
    <xsd:import namespace="http://schemas.microsoft.com/office/infopath/2007/PartnerControls"/>
    <xsd:element name="TaxKeywordTaxHTField" ma:index="10"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d3ebfdf6-e692-409e-8348-f8a40660d057}" ma:internalName="TaxCatchAll" ma:showField="CatchAllData" ma:web="4c953dfc-23f3-41e5-be1d-83837d572b5f">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d3ebfdf6-e692-409e-8348-f8a40660d057}" ma:internalName="TaxCatchAllLabel" ma:readOnly="true" ma:showField="CatchAllDataLabel" ma:web="4c953dfc-23f3-41e5-be1d-83837d572b5f">
      <xsd:complexType>
        <xsd:complexContent>
          <xsd:extension base="dms:MultiChoiceLookup">
            <xsd:sequence>
              <xsd:element name="Value" type="dms:Lookup" maxOccurs="unbounded" minOccurs="0" nillable="true"/>
            </xsd:sequence>
          </xsd:extension>
        </xsd:complexContent>
      </xsd:complexType>
    </xsd:element>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a09d30-f697-4cd4-a339-3c2ffcbfccf5"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CAC5EB-96B8-4465-917F-B14C8FB8B670}">
  <ds:schemaRefs>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2ca09d30-f697-4cd4-a339-3c2ffcbfccf5"/>
    <ds:schemaRef ds:uri="4c953dfc-23f3-41e5-be1d-83837d572b5f"/>
    <ds:schemaRef ds:uri="http://www.w3.org/XML/1998/namespace"/>
    <ds:schemaRef ds:uri="http://purl.org/dc/dcmitype/"/>
  </ds:schemaRefs>
</ds:datastoreItem>
</file>

<file path=customXml/itemProps2.xml><?xml version="1.0" encoding="utf-8"?>
<ds:datastoreItem xmlns:ds="http://schemas.openxmlformats.org/officeDocument/2006/customXml" ds:itemID="{7C387265-DDCA-4A1C-B2C3-29A134845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c953dfc-23f3-41e5-be1d-83837d572b5f"/>
    <ds:schemaRef ds:uri="2ca09d30-f697-4cd4-a339-3c2ffcbfc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92132A-8A09-4C6E-B9F0-FF3CFC33D3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OA PowerPoint Template_11.4.2019</Template>
  <TotalTime>17603</TotalTime>
  <Pages>2</Pages>
  <Words>2948</Words>
  <Application>Microsoft Office PowerPoint</Application>
  <PresentationFormat>Widescreen</PresentationFormat>
  <Paragraphs>290</Paragraphs>
  <Slides>36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Black</vt:lpstr>
      <vt:lpstr>Calibri</vt:lpstr>
      <vt:lpstr>Times New Roman</vt:lpstr>
      <vt:lpstr>Verdana</vt:lpstr>
      <vt:lpstr>Wingdings</vt:lpstr>
      <vt:lpstr>default</vt:lpstr>
      <vt:lpstr>Stormwater TPDES Phase II (Small) Municipal Separate Storm Sewer System (MS4) General Permit (TXR040000)  </vt:lpstr>
      <vt:lpstr>Agenda</vt:lpstr>
      <vt:lpstr>Public Meeting Presentation Outline</vt:lpstr>
      <vt:lpstr>TXR040000 General Permit Overview</vt:lpstr>
      <vt:lpstr>Current Phase II MS4 General Permit</vt:lpstr>
      <vt:lpstr>Federal MS4 General Permit Remand Rule </vt:lpstr>
      <vt:lpstr>Texas Currently Implements Option 2</vt:lpstr>
      <vt:lpstr>2024 Renewal Timeline for TXR040000</vt:lpstr>
      <vt:lpstr>TXR040000 Renewal Timeline</vt:lpstr>
      <vt:lpstr>Proposed Changes for 2024 Renewal of TXR040000</vt:lpstr>
      <vt:lpstr>Proposed Changes for 2024 MS4 General Permit Renewal Move from Two-Step to Comprehensive Permit Type  </vt:lpstr>
      <vt:lpstr>Proposed Changes for 2024 MS4 General Permit Renewal Move from Two-Step to Comprehensive Permit Type  </vt:lpstr>
      <vt:lpstr>Proposed Changes for 2024 MS4 General Permit Renewal Move from Two-Step to Comprehensive Permit Type  </vt:lpstr>
      <vt:lpstr>Phase II MS4 General Permit  Application Review Process</vt:lpstr>
      <vt:lpstr>Proposed Changes for 2024 MS4 General Permit Renewal Revisions for Electronic Applications and Reports</vt:lpstr>
      <vt:lpstr>Proposed Changes for 2024 MS4 General Permit Renewal Revisions for Electronic Applications and Reports</vt:lpstr>
      <vt:lpstr>Proposed Changes for 2024 MS4 General Permit Renewal Revisions for Electronic Applications and Reports</vt:lpstr>
      <vt:lpstr>Proposed Changes for 2024 MS4 General Permit Renewal Revisions for Electronic Applications and Reports</vt:lpstr>
      <vt:lpstr>Proposed Changes for 2024 MS4 General Permit Renewal 2020 Decennial Census  </vt:lpstr>
      <vt:lpstr>Proposed Changes for 2024 MS4 General Permit Renewal 2020 Decennial Census  </vt:lpstr>
      <vt:lpstr>Proposed Changes for 2024 MS4 General Permit Renewal Other Modifications and Clarifications</vt:lpstr>
      <vt:lpstr>Proposed Changes for 2024 MS4 General Permit Renewal Other Modifications and Clarifications</vt:lpstr>
      <vt:lpstr>Proposed Changes for 2024 MS4 General Permit Renewal Optional MCM for Municipal Construction Activities</vt:lpstr>
      <vt:lpstr>Example Proposed BMPs and Measurable Goals Table MCM 4: Construction Site Stormwater Runoff Control</vt:lpstr>
      <vt:lpstr>New or Renewal Applications and Deadline</vt:lpstr>
      <vt:lpstr>2020 Census: Urbanized Area vs. Urban Area Terms</vt:lpstr>
      <vt:lpstr>2000 and 2010 Decennial Census</vt:lpstr>
      <vt:lpstr>2020 Decennial Census</vt:lpstr>
      <vt:lpstr>2020 Decennial Census Example using Census Bureau Resources</vt:lpstr>
      <vt:lpstr>Additional Planned Outreach/Resources</vt:lpstr>
      <vt:lpstr>Resources</vt:lpstr>
      <vt:lpstr>Outreach</vt:lpstr>
      <vt:lpstr>Public Comment Period</vt:lpstr>
      <vt:lpstr>Stormwater Team Contacts</vt:lpstr>
      <vt:lpstr>Informal Discussion Period</vt:lpstr>
      <vt:lpstr>Formal Comment Period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TXR04 Public Meeting Presentation</dc:title>
  <dc:creator>Elizabeth McKeefer;Macayla.Coleman@tceq.texas.gov</dc:creator>
  <cp:keywords>presentation; Office of Water</cp:keywords>
  <cp:lastModifiedBy>Macayla Coleman</cp:lastModifiedBy>
  <cp:revision>75</cp:revision>
  <cp:lastPrinted>2023-09-18T16:41:39Z</cp:lastPrinted>
  <dcterms:created xsi:type="dcterms:W3CDTF">2019-11-07T19:49:49Z</dcterms:created>
  <dcterms:modified xsi:type="dcterms:W3CDTF">2023-09-19T14:19:55Z</dcterms:modified>
  <cp:category>Stormwater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0x01010090283F875A11AF44B26B173D324AC592</vt:lpwstr>
  </property>
  <property fmtid="{D5CDD505-2E9C-101B-9397-08002B2CF9AE}" pid="3" name="TaxKeyword">
    <vt:lpwstr>88;#presentation|79d8e413-1cc8-498f-81fe-5396f6ecc37a;#3;#Office of Air|d9babbcf-15d7-4602-a491-7ce89d8cd2c0</vt:lpwstr>
  </property>
</Properties>
</file>